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Lst>
  <p:notesMasterIdLst>
    <p:notesMasterId r:id="rId5"/>
  </p:notesMasterIdLst>
  <p:handoutMasterIdLst>
    <p:handoutMasterId r:id="rId27"/>
  </p:handoutMasterIdLst>
  <p:sldIdLst>
    <p:sldId id="309" r:id="rId4"/>
    <p:sldId id="416" r:id="rId6"/>
    <p:sldId id="446" r:id="rId7"/>
    <p:sldId id="291" r:id="rId8"/>
    <p:sldId id="427" r:id="rId9"/>
    <p:sldId id="428" r:id="rId10"/>
    <p:sldId id="429" r:id="rId11"/>
    <p:sldId id="373" r:id="rId12"/>
    <p:sldId id="430" r:id="rId13"/>
    <p:sldId id="431" r:id="rId14"/>
    <p:sldId id="374" r:id="rId15"/>
    <p:sldId id="311" r:id="rId16"/>
    <p:sldId id="396" r:id="rId17"/>
    <p:sldId id="433" r:id="rId18"/>
    <p:sldId id="397" r:id="rId19"/>
    <p:sldId id="398" r:id="rId20"/>
    <p:sldId id="399" r:id="rId21"/>
    <p:sldId id="435" r:id="rId22"/>
    <p:sldId id="438" r:id="rId23"/>
    <p:sldId id="439" r:id="rId24"/>
    <p:sldId id="440" r:id="rId25"/>
    <p:sldId id="289" r:id="rId26"/>
  </p:sldIdLst>
  <p:sldSz cx="12192000" cy="6858000"/>
  <p:notesSz cx="6858000" cy="9144000"/>
  <p:defaultTextStyle>
    <a:defPPr>
      <a:defRPr lang="zh-CN"/>
    </a:defPPr>
    <a:lvl1pPr marL="0" lvl="0" indent="0" algn="l" defTabSz="914400" eaLnBrk="1" fontAlgn="base" latinLnBrk="0" hangingPunct="1">
      <a:lnSpc>
        <a:spcPct val="100000"/>
      </a:lnSpc>
      <a:spcBef>
        <a:spcPct val="0"/>
      </a:spcBef>
      <a:spcAft>
        <a:spcPct val="0"/>
      </a:spcAft>
      <a:buNone/>
      <a:defRPr kern="1200">
        <a:solidFill>
          <a:schemeClr val="tx1"/>
        </a:solidFill>
        <a:latin typeface="Calibri" panose="020F050202020403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0C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p:restoredTop sz="94660"/>
  </p:normalViewPr>
  <p:slideViewPr>
    <p:cSldViewPr snapToGrid="0" showGuides="1">
      <p:cViewPr varScale="1">
        <p:scale>
          <a:sx n="63" d="100"/>
          <a:sy n="63" d="100"/>
        </p:scale>
        <p:origin x="18" y="-216"/>
      </p:cViewPr>
      <p:guideLst>
        <p:guide orient="horz" pos="2192"/>
        <p:guide pos="284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0" Type="http://schemas.openxmlformats.org/officeDocument/2006/relationships/tableStyles" Target="tableStyles.xml"/><Relationship Id="rId3" Type="http://schemas.openxmlformats.org/officeDocument/2006/relationships/slideMaster" Target="slideMasters/slideMaster2.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handoutMaster" Target="handoutMasters/handoutMaster1.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auto"/>
            <a:endParaRPr lang="zh-CN" altLang="en-US" strike="noStrike" noProof="1"/>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fontAlgn="auto"/>
            <a:fld id="{0F9B84EA-7D68-4D60-9CB1-D50884785D1C}"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a:defRPr sz="1200"/>
            </a:lvl1pPr>
          </a:lstStyle>
          <a:p>
            <a:pPr fontAlgn="auto"/>
            <a:endParaRPr lang="zh-CN" altLang="en-US" strike="noStrike" noProof="1"/>
          </a:p>
        </p:txBody>
      </p:sp>
      <p:sp>
        <p:nvSpPr>
          <p:cNvPr id="5" name="灯片编号占位符 4"/>
          <p:cNvSpPr>
            <a:spLocks noGrp="1"/>
          </p:cNvSpPr>
          <p:nvPr>
            <p:ph type="sldNum" sz="quarter" idx="3"/>
          </p:nvPr>
        </p:nvSpPr>
        <p:spPr>
          <a:xfrm>
            <a:off x="3884613" y="8685213"/>
            <a:ext cx="2971800" cy="458788"/>
          </a:xfrm>
          <a:prstGeom prst="rect">
            <a:avLst/>
          </a:prstGeom>
        </p:spPr>
        <p:txBody>
          <a:bodyPr vert="horz" lIns="91440" tIns="45720" rIns="91440" bIns="45720" rtlCol="0" anchor="b"/>
          <a:lstStyle>
            <a:lvl1pPr algn="r">
              <a:defRPr sz="1200"/>
            </a:lvl1pPr>
          </a:lstStyle>
          <a:p>
            <a:pPr fontAlgn="auto"/>
            <a:fld id="{8D4E0FC9-F1F8-4FAE-9988-3BA365CFD46F}"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auto"/>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auto"/>
            <a:fld id="{D2A48B96-639E-45A3-A0BA-2464DFDB1FAA}" type="datetimeFigureOut">
              <a:rPr lang="zh-CN" altLang="en-US" strike="noStrike" noProof="1" smtClean="0">
                <a:latin typeface="+mn-lt"/>
                <a:ea typeface="+mn-ea"/>
                <a:cs typeface="+mn-cs"/>
              </a:rPr>
            </a:fld>
            <a:endParaRPr lang="zh-CN" altLang="en-US" strike="noStrike" noProof="1"/>
          </a:p>
        </p:txBody>
      </p:sp>
      <p:sp>
        <p:nvSpPr>
          <p:cNvPr id="14340"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14341" name="备注占位符 4"/>
          <p:cNvSpPr>
            <a:spLocks noGrp="1"/>
          </p:cNvSpPr>
          <p:nvPr>
            <p:ph type="body" sz="quarter"/>
          </p:nvPr>
        </p:nvSpPr>
        <p:spPr>
          <a:xfrm>
            <a:off x="685800" y="4400550"/>
            <a:ext cx="5486400" cy="3600450"/>
          </a:xfrm>
          <a:prstGeom prst="rect">
            <a:avLst/>
          </a:prstGeom>
          <a:noFill/>
          <a:ln w="9525">
            <a:noFill/>
          </a:ln>
        </p:spPr>
        <p:txBody>
          <a:bodyPr lIns="91440" tIns="45720" rIns="91440" bIns="45720" anchor="t"/>
          <a:lstStyle/>
          <a:p>
            <a:pPr lvl="0"/>
            <a:r>
              <a:rPr lang="zh-CN" altLang="en-US"/>
              <a:t>单击此处编辑母版文本样式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auto"/>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auto"/>
            <a:fld id="{A6837353-30EB-4A48-80EB-173D804AEFBD}"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ln>
            <a:miter/>
          </a:ln>
        </p:spPr>
      </p:sp>
      <p:sp>
        <p:nvSpPr>
          <p:cNvPr id="16386" name="备注占位符 2"/>
          <p:cNvSpPr>
            <a:spLocks noGrp="1"/>
          </p:cNvSpPr>
          <p:nvPr>
            <p:ph type="body"/>
          </p:nvPr>
        </p:nvSpPr>
        <p:spPr/>
        <p:txBody>
          <a:bodyPr wrap="square" lIns="91440" tIns="45720" rIns="91440" bIns="45720" anchor="ctr"/>
          <a:lstStyle/>
          <a:p>
            <a:pPr lvl="0">
              <a:spcBef>
                <a:spcPct val="0"/>
              </a:spcBef>
            </a:pPr>
            <a:endParaRPr lang="zh-CN" altLang="en-US"/>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wrap="square" lIns="91440" tIns="45720" rIns="91440" bIns="45720" anchor="b"/>
          <a:lstStyle/>
          <a:p>
            <a:pPr lvl="0" indent="0" algn="r"/>
            <a:fld id="{9A0DB2DC-4C9A-4742-B13C-FB6460FD3503}" type="slidenum">
              <a:rPr lang="zh-CN" altLang="en-US" sz="1200"/>
            </a:fld>
            <a:endParaRPr lang="zh-CN"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p:sp>
      <p:sp>
        <p:nvSpPr>
          <p:cNvPr id="24578" name="文本占位符 2"/>
          <p:cNvSpPr>
            <a:spLocks noGrp="1"/>
          </p:cNvSpPr>
          <p:nvPr>
            <p:ph type="body"/>
          </p:nvPr>
        </p:nvSpPr>
        <p:spPr/>
        <p:txBody>
          <a:bodyPr lIns="91440" tIns="45720" rIns="91440" bIns="45720" anchor="t"/>
          <a:lstStyle/>
          <a:p>
            <a:pPr lvl="0"/>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p:sp>
      <p:sp>
        <p:nvSpPr>
          <p:cNvPr id="24578" name="文本占位符 2"/>
          <p:cNvSpPr>
            <a:spLocks noGrp="1"/>
          </p:cNvSpPr>
          <p:nvPr>
            <p:ph type="body"/>
          </p:nvPr>
        </p:nvSpPr>
        <p:spPr/>
        <p:txBody>
          <a:bodyPr lIns="91440" tIns="45720" rIns="91440" bIns="45720" anchor="t"/>
          <a:lstStyle/>
          <a:p>
            <a:pPr lvl="0"/>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p:sp>
      <p:sp>
        <p:nvSpPr>
          <p:cNvPr id="24578" name="文本占位符 2"/>
          <p:cNvSpPr>
            <a:spLocks noGrp="1"/>
          </p:cNvSpPr>
          <p:nvPr>
            <p:ph type="body"/>
          </p:nvPr>
        </p:nvSpPr>
        <p:spPr/>
        <p:txBody>
          <a:bodyPr lIns="91440" tIns="45720" rIns="91440" bIns="45720" anchor="t"/>
          <a:lstStyle/>
          <a:p>
            <a:pPr lvl="0"/>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p:sp>
      <p:sp>
        <p:nvSpPr>
          <p:cNvPr id="24578" name="文本占位符 2"/>
          <p:cNvSpPr>
            <a:spLocks noGrp="1"/>
          </p:cNvSpPr>
          <p:nvPr>
            <p:ph type="body"/>
          </p:nvPr>
        </p:nvSpPr>
        <p:spPr/>
        <p:txBody>
          <a:bodyPr lIns="91440" tIns="45720" rIns="91440" bIns="45720" anchor="t"/>
          <a:lstStyle/>
          <a:p>
            <a:pPr lvl="0"/>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p:sp>
      <p:sp>
        <p:nvSpPr>
          <p:cNvPr id="24578" name="文本占位符 2"/>
          <p:cNvSpPr>
            <a:spLocks noGrp="1"/>
          </p:cNvSpPr>
          <p:nvPr>
            <p:ph type="body"/>
          </p:nvPr>
        </p:nvSpPr>
        <p:spPr/>
        <p:txBody>
          <a:bodyPr lIns="91440" tIns="45720" rIns="91440" bIns="45720" anchor="t"/>
          <a:lstStyle/>
          <a:p>
            <a:pPr lvl="0"/>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p:sp>
      <p:sp>
        <p:nvSpPr>
          <p:cNvPr id="24578" name="文本占位符 2"/>
          <p:cNvSpPr>
            <a:spLocks noGrp="1"/>
          </p:cNvSpPr>
          <p:nvPr>
            <p:ph type="body"/>
          </p:nvPr>
        </p:nvSpPr>
        <p:spPr/>
        <p:txBody>
          <a:bodyPr lIns="91440" tIns="45720" rIns="91440" bIns="45720" anchor="t"/>
          <a:lstStyle/>
          <a:p>
            <a:pPr lvl="0"/>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p:sp>
      <p:sp>
        <p:nvSpPr>
          <p:cNvPr id="24578" name="文本占位符 2"/>
          <p:cNvSpPr>
            <a:spLocks noGrp="1"/>
          </p:cNvSpPr>
          <p:nvPr>
            <p:ph type="body"/>
          </p:nvPr>
        </p:nvSpPr>
        <p:spPr/>
        <p:txBody>
          <a:bodyPr lIns="91440" tIns="45720" rIns="91440" bIns="45720" anchor="t"/>
          <a:lstStyle/>
          <a:p>
            <a:pPr lvl="0"/>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p:sp>
      <p:sp>
        <p:nvSpPr>
          <p:cNvPr id="24578" name="文本占位符 2"/>
          <p:cNvSpPr>
            <a:spLocks noGrp="1"/>
          </p:cNvSpPr>
          <p:nvPr>
            <p:ph type="body"/>
          </p:nvPr>
        </p:nvSpPr>
        <p:spPr/>
        <p:txBody>
          <a:bodyPr lIns="91440" tIns="45720" rIns="91440" bIns="45720" anchor="t"/>
          <a:lstStyle/>
          <a:p>
            <a:pPr lvl="0"/>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p:sp>
      <p:sp>
        <p:nvSpPr>
          <p:cNvPr id="24578" name="文本占位符 2"/>
          <p:cNvSpPr>
            <a:spLocks noGrp="1"/>
          </p:cNvSpPr>
          <p:nvPr>
            <p:ph type="body"/>
          </p:nvPr>
        </p:nvSpPr>
        <p:spPr/>
        <p:txBody>
          <a:bodyPr lIns="91440" tIns="45720" rIns="91440" bIns="45720" anchor="t"/>
          <a:lstStyle/>
          <a:p>
            <a:pPr lvl="0"/>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p:sp>
      <p:sp>
        <p:nvSpPr>
          <p:cNvPr id="24578" name="文本占位符 2"/>
          <p:cNvSpPr>
            <a:spLocks noGrp="1"/>
          </p:cNvSpPr>
          <p:nvPr>
            <p:ph type="body"/>
          </p:nvPr>
        </p:nvSpPr>
        <p:spPr/>
        <p:txBody>
          <a:bodyPr lIns="91440" tIns="45720" rIns="91440" bIns="45720" anchor="t"/>
          <a:lstStyle/>
          <a:p>
            <a:pPr lvl="0"/>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p:sp>
      <p:sp>
        <p:nvSpPr>
          <p:cNvPr id="24578" name="文本占位符 2"/>
          <p:cNvSpPr>
            <a:spLocks noGrp="1"/>
          </p:cNvSpPr>
          <p:nvPr>
            <p:ph type="body"/>
          </p:nvPr>
        </p:nvSpPr>
        <p:spPr/>
        <p:txBody>
          <a:bodyPr lIns="91440" tIns="45720" rIns="91440" bIns="45720" anchor="t"/>
          <a:lstStyle/>
          <a:p>
            <a:pPr lvl="0"/>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p:sp>
      <p:sp>
        <p:nvSpPr>
          <p:cNvPr id="24578" name="文本占位符 2"/>
          <p:cNvSpPr>
            <a:spLocks noGrp="1"/>
          </p:cNvSpPr>
          <p:nvPr>
            <p:ph type="body"/>
          </p:nvPr>
        </p:nvSpPr>
        <p:spPr/>
        <p:txBody>
          <a:bodyPr lIns="91440" tIns="45720" rIns="91440" bIns="45720" anchor="t"/>
          <a:lstStyle/>
          <a:p>
            <a:pPr lvl="0"/>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p:sp>
      <p:sp>
        <p:nvSpPr>
          <p:cNvPr id="24578" name="文本占位符 2"/>
          <p:cNvSpPr>
            <a:spLocks noGrp="1"/>
          </p:cNvSpPr>
          <p:nvPr>
            <p:ph type="body"/>
          </p:nvPr>
        </p:nvSpPr>
        <p:spPr/>
        <p:txBody>
          <a:bodyPr lIns="91440" tIns="45720" rIns="91440" bIns="45720" anchor="t"/>
          <a:lstStyle/>
          <a:p>
            <a:pPr lvl="0"/>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p:sp>
      <p:sp>
        <p:nvSpPr>
          <p:cNvPr id="24578" name="文本占位符 2"/>
          <p:cNvSpPr>
            <a:spLocks noGrp="1"/>
          </p:cNvSpPr>
          <p:nvPr>
            <p:ph type="body"/>
          </p:nvPr>
        </p:nvSpPr>
        <p:spPr/>
        <p:txBody>
          <a:bodyPr lIns="91440" tIns="45720" rIns="91440" bIns="45720" anchor="t"/>
          <a:lstStyle/>
          <a:p>
            <a:pPr lvl="0"/>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p:sp>
      <p:sp>
        <p:nvSpPr>
          <p:cNvPr id="24578" name="文本占位符 2"/>
          <p:cNvSpPr>
            <a:spLocks noGrp="1"/>
          </p:cNvSpPr>
          <p:nvPr>
            <p:ph type="body"/>
          </p:nvPr>
        </p:nvSpPr>
        <p:spPr/>
        <p:txBody>
          <a:bodyPr lIns="91440" tIns="45720" rIns="91440" bIns="45720" anchor="t"/>
          <a:lstStyle/>
          <a:p>
            <a:pPr lvl="0"/>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p:sp>
      <p:sp>
        <p:nvSpPr>
          <p:cNvPr id="24578" name="文本占位符 2"/>
          <p:cNvSpPr>
            <a:spLocks noGrp="1"/>
          </p:cNvSpPr>
          <p:nvPr>
            <p:ph type="body"/>
          </p:nvPr>
        </p:nvSpPr>
        <p:spPr/>
        <p:txBody>
          <a:bodyPr lIns="91440" tIns="45720" rIns="91440" bIns="45720" anchor="t"/>
          <a:lstStyle/>
          <a:p>
            <a:pPr lvl="0"/>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p:sp>
      <p:sp>
        <p:nvSpPr>
          <p:cNvPr id="24578" name="文本占位符 2"/>
          <p:cNvSpPr>
            <a:spLocks noGrp="1"/>
          </p:cNvSpPr>
          <p:nvPr>
            <p:ph type="body"/>
          </p:nvPr>
        </p:nvSpPr>
        <p:spPr/>
        <p:txBody>
          <a:bodyPr lIns="91440" tIns="45720" rIns="91440" bIns="45720" anchor="t"/>
          <a:lstStyle/>
          <a:p>
            <a:pPr lvl="0"/>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p:sp>
      <p:sp>
        <p:nvSpPr>
          <p:cNvPr id="24578" name="文本占位符 2"/>
          <p:cNvSpPr>
            <a:spLocks noGrp="1"/>
          </p:cNvSpPr>
          <p:nvPr>
            <p:ph type="body"/>
          </p:nvPr>
        </p:nvSpPr>
        <p:spPr/>
        <p:txBody>
          <a:bodyPr lIns="91440" tIns="45720" rIns="91440" bIns="45720" anchor="t"/>
          <a:lstStyle/>
          <a:p>
            <a:pPr lvl="0"/>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p:sp>
      <p:sp>
        <p:nvSpPr>
          <p:cNvPr id="24578" name="文本占位符 2"/>
          <p:cNvSpPr>
            <a:spLocks noGrp="1"/>
          </p:cNvSpPr>
          <p:nvPr>
            <p:ph type="body"/>
          </p:nvPr>
        </p:nvSpPr>
        <p:spPr/>
        <p:txBody>
          <a:bodyPr lIns="91440" tIns="45720" rIns="91440" bIns="45720" anchor="t"/>
          <a:lstStyle/>
          <a:p>
            <a:pPr lvl="0"/>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auto"/>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p:txBody>
          <a:bodyPr/>
          <a:lstStyle/>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11"/>
          </p:nvPr>
        </p:nvSpPr>
        <p:spPr/>
        <p:txBody>
          <a:bodyPr/>
          <a:lstStyle/>
          <a:p>
            <a:pPr fontAlgn="auto"/>
            <a:endParaRPr lang="zh-CN" altLang="en-US" strike="noStrike" noProof="1"/>
          </a:p>
        </p:txBody>
      </p:sp>
      <p:sp>
        <p:nvSpPr>
          <p:cNvPr id="5" name="灯片编号占位符 4"/>
          <p:cNvSpPr>
            <a:spLocks noGrp="1"/>
          </p:cNvSpPr>
          <p:nvPr>
            <p:ph type="sldNum" sz="quarter" idx="12"/>
          </p:nvPr>
        </p:nvSpPr>
        <p:spPr/>
        <p:txBody>
          <a:bodyPr/>
          <a:lstStyle/>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a:xfrm>
            <a:off x="838200" y="6356350"/>
            <a:ext cx="2743200" cy="365125"/>
          </a:xfrm>
          <a:prstGeom prst="rect">
            <a:avLst/>
          </a:prstGeom>
          <a:noFill/>
          <a:ln w="9525">
            <a:noFill/>
          </a:ln>
        </p:spPr>
        <p:txBody>
          <a:bodyPr anchor="ctr"/>
          <a:lstStyle/>
          <a:p>
            <a:pPr eaLnBrk="1" fontAlgn="auto" hangingPunct="1"/>
            <a:endParaRPr lang="zh-CN" altLang="en-US" strike="noStrike" noProof="1"/>
          </a:p>
        </p:txBody>
      </p:sp>
      <p:sp>
        <p:nvSpPr>
          <p:cNvPr id="5" name="页脚占位符 4"/>
          <p:cNvSpPr>
            <a:spLocks noGrp="1"/>
          </p:cNvSpPr>
          <p:nvPr>
            <p:ph type="ftr" sz="quarter" idx="11"/>
          </p:nvPr>
        </p:nvSpPr>
        <p:spPr>
          <a:xfrm>
            <a:off x="4038600" y="6356350"/>
            <a:ext cx="4114800" cy="365125"/>
          </a:xfrm>
          <a:prstGeom prst="rect">
            <a:avLst/>
          </a:prstGeom>
          <a:noFill/>
          <a:ln w="9525">
            <a:noFill/>
          </a:ln>
        </p:spPr>
        <p:txBody>
          <a:bodyPr anchor="ctr"/>
          <a:lstStyle/>
          <a:p>
            <a:pPr eaLnBrk="1" fontAlgn="auto" hangingPunct="1"/>
            <a:endParaRPr lang="zh-CN" altLang="en-US" strike="noStrike" noProof="1"/>
          </a:p>
        </p:txBody>
      </p:sp>
      <p:sp>
        <p:nvSpPr>
          <p:cNvPr id="6" name="灯片编号占位符 5"/>
          <p:cNvSpPr>
            <a:spLocks noGrp="1"/>
          </p:cNvSpPr>
          <p:nvPr>
            <p:ph type="sldNum" sz="quarter" idx="12"/>
          </p:nvPr>
        </p:nvSpPr>
        <p:spPr>
          <a:xfrm>
            <a:off x="8610600" y="6356350"/>
            <a:ext cx="2743200" cy="365125"/>
          </a:xfrm>
          <a:prstGeom prst="rect">
            <a:avLst/>
          </a:prstGeom>
          <a:noFill/>
          <a:ln w="9525">
            <a:noFill/>
          </a:ln>
        </p:spPr>
        <p:txBody>
          <a:bodyPr anchor="ctr"/>
          <a:lstStyle/>
          <a:p>
            <a:pPr eaLnBrk="1" fontAlgn="auto" hangingPunct="1"/>
            <a:fld id="{9A0DB2DC-4C9A-4742-B13C-FB6460FD3503}" type="slidenum">
              <a:rPr lang="zh-CN" altLang="en-US" strike="noStrike" noProof="1" dirty="0">
                <a:latin typeface="+mn-lt"/>
                <a:ea typeface="+mn-ea"/>
                <a:cs typeface="+mn-cs"/>
              </a:rPr>
            </a:fld>
            <a:endParaRPr lang="zh-CN" alt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838200" y="6356350"/>
            <a:ext cx="2743200" cy="365125"/>
          </a:xfrm>
          <a:prstGeom prst="rect">
            <a:avLst/>
          </a:prstGeom>
          <a:noFill/>
          <a:ln w="9525">
            <a:noFill/>
          </a:ln>
        </p:spPr>
        <p:txBody>
          <a:bodyPr anchor="ctr"/>
          <a:lstStyle/>
          <a:p>
            <a:pPr eaLnBrk="1" fontAlgn="auto" hangingPunct="1"/>
            <a:endParaRPr lang="zh-CN" altLang="en-US" strike="noStrike" noProof="1"/>
          </a:p>
        </p:txBody>
      </p:sp>
      <p:sp>
        <p:nvSpPr>
          <p:cNvPr id="5" name="页脚占位符 4"/>
          <p:cNvSpPr>
            <a:spLocks noGrp="1"/>
          </p:cNvSpPr>
          <p:nvPr>
            <p:ph type="ftr" sz="quarter" idx="11"/>
          </p:nvPr>
        </p:nvSpPr>
        <p:spPr>
          <a:xfrm>
            <a:off x="4038600" y="6356350"/>
            <a:ext cx="4114800" cy="365125"/>
          </a:xfrm>
          <a:prstGeom prst="rect">
            <a:avLst/>
          </a:prstGeom>
          <a:noFill/>
          <a:ln w="9525">
            <a:noFill/>
          </a:ln>
        </p:spPr>
        <p:txBody>
          <a:bodyPr anchor="ctr"/>
          <a:lstStyle/>
          <a:p>
            <a:pPr eaLnBrk="1" fontAlgn="auto" hangingPunct="1"/>
            <a:endParaRPr lang="zh-CN" altLang="en-US" strike="noStrike" noProof="1"/>
          </a:p>
        </p:txBody>
      </p:sp>
      <p:sp>
        <p:nvSpPr>
          <p:cNvPr id="6" name="灯片编号占位符 5"/>
          <p:cNvSpPr>
            <a:spLocks noGrp="1"/>
          </p:cNvSpPr>
          <p:nvPr>
            <p:ph type="sldNum" sz="quarter" idx="12"/>
          </p:nvPr>
        </p:nvSpPr>
        <p:spPr>
          <a:xfrm>
            <a:off x="8610600" y="6356350"/>
            <a:ext cx="2743200" cy="365125"/>
          </a:xfrm>
          <a:prstGeom prst="rect">
            <a:avLst/>
          </a:prstGeom>
          <a:noFill/>
          <a:ln w="9525">
            <a:noFill/>
          </a:ln>
        </p:spPr>
        <p:txBody>
          <a:bodyPr anchor="ctr"/>
          <a:lstStyle/>
          <a:p>
            <a:pPr eaLnBrk="1" fontAlgn="auto" hangingPunct="1"/>
            <a:fld id="{9A0DB2DC-4C9A-4742-B13C-FB6460FD3503}" type="slidenum">
              <a:rPr lang="zh-CN" altLang="en-US" strike="noStrike" noProof="1" dirty="0">
                <a:latin typeface="+mn-lt"/>
                <a:ea typeface="+mn-ea"/>
                <a:cs typeface="+mn-cs"/>
              </a:rPr>
            </a:fld>
            <a:endParaRPr lang="zh-CN" altLang="en-US" strike="noStrike"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a:xfrm>
            <a:off x="838200" y="6356350"/>
            <a:ext cx="2743200" cy="365125"/>
          </a:xfrm>
          <a:prstGeom prst="rect">
            <a:avLst/>
          </a:prstGeom>
          <a:noFill/>
          <a:ln w="9525">
            <a:noFill/>
          </a:ln>
        </p:spPr>
        <p:txBody>
          <a:bodyPr anchor="ctr"/>
          <a:lstStyle/>
          <a:p>
            <a:pPr eaLnBrk="1" fontAlgn="auto" hangingPunct="1"/>
            <a:endParaRPr lang="zh-CN" altLang="en-US" strike="noStrike" noProof="1"/>
          </a:p>
        </p:txBody>
      </p:sp>
      <p:sp>
        <p:nvSpPr>
          <p:cNvPr id="5" name="页脚占位符 4"/>
          <p:cNvSpPr>
            <a:spLocks noGrp="1"/>
          </p:cNvSpPr>
          <p:nvPr>
            <p:ph type="ftr" sz="quarter" idx="11"/>
          </p:nvPr>
        </p:nvSpPr>
        <p:spPr>
          <a:xfrm>
            <a:off x="4038600" y="6356350"/>
            <a:ext cx="4114800" cy="365125"/>
          </a:xfrm>
          <a:prstGeom prst="rect">
            <a:avLst/>
          </a:prstGeom>
          <a:noFill/>
          <a:ln w="9525">
            <a:noFill/>
          </a:ln>
        </p:spPr>
        <p:txBody>
          <a:bodyPr anchor="ctr"/>
          <a:lstStyle/>
          <a:p>
            <a:pPr eaLnBrk="1" fontAlgn="auto" hangingPunct="1"/>
            <a:endParaRPr lang="zh-CN" altLang="en-US" strike="noStrike" noProof="1"/>
          </a:p>
        </p:txBody>
      </p:sp>
      <p:sp>
        <p:nvSpPr>
          <p:cNvPr id="6" name="灯片编号占位符 5"/>
          <p:cNvSpPr>
            <a:spLocks noGrp="1"/>
          </p:cNvSpPr>
          <p:nvPr>
            <p:ph type="sldNum" sz="quarter" idx="12"/>
          </p:nvPr>
        </p:nvSpPr>
        <p:spPr>
          <a:xfrm>
            <a:off x="8610600" y="6356350"/>
            <a:ext cx="2743200" cy="365125"/>
          </a:xfrm>
          <a:prstGeom prst="rect">
            <a:avLst/>
          </a:prstGeom>
          <a:noFill/>
          <a:ln w="9525">
            <a:noFill/>
          </a:ln>
        </p:spPr>
        <p:txBody>
          <a:bodyPr anchor="ctr"/>
          <a:lstStyle/>
          <a:p>
            <a:pPr eaLnBrk="1" fontAlgn="auto" hangingPunct="1"/>
            <a:fld id="{9A0DB2DC-4C9A-4742-B13C-FB6460FD3503}" type="slidenum">
              <a:rPr lang="zh-CN" altLang="en-US" strike="noStrike" noProof="1" dirty="0">
                <a:latin typeface="+mn-lt"/>
                <a:ea typeface="+mn-ea"/>
                <a:cs typeface="+mn-cs"/>
              </a:rPr>
            </a:fld>
            <a:endParaRPr lang="zh-CN" altLang="en-US" strike="noStrike"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a:xfrm>
            <a:off x="838200" y="6356350"/>
            <a:ext cx="2743200" cy="365125"/>
          </a:xfrm>
          <a:prstGeom prst="rect">
            <a:avLst/>
          </a:prstGeom>
          <a:noFill/>
          <a:ln w="9525">
            <a:noFill/>
          </a:ln>
        </p:spPr>
        <p:txBody>
          <a:bodyPr anchor="ctr"/>
          <a:lstStyle/>
          <a:p>
            <a:pPr eaLnBrk="1" fontAlgn="auto" hangingPunct="1"/>
            <a:endParaRPr lang="zh-CN" altLang="en-US" strike="noStrike" noProof="1"/>
          </a:p>
        </p:txBody>
      </p:sp>
      <p:sp>
        <p:nvSpPr>
          <p:cNvPr id="6" name="页脚占位符 5"/>
          <p:cNvSpPr>
            <a:spLocks noGrp="1"/>
          </p:cNvSpPr>
          <p:nvPr>
            <p:ph type="ftr" sz="quarter" idx="11"/>
          </p:nvPr>
        </p:nvSpPr>
        <p:spPr>
          <a:xfrm>
            <a:off x="4038600" y="6356350"/>
            <a:ext cx="4114800" cy="365125"/>
          </a:xfrm>
          <a:prstGeom prst="rect">
            <a:avLst/>
          </a:prstGeom>
          <a:noFill/>
          <a:ln w="9525">
            <a:noFill/>
          </a:ln>
        </p:spPr>
        <p:txBody>
          <a:bodyPr anchor="ctr"/>
          <a:lstStyle/>
          <a:p>
            <a:pPr eaLnBrk="1" fontAlgn="auto" hangingPunct="1"/>
            <a:endParaRPr lang="zh-CN" altLang="en-US" strike="noStrike" noProof="1"/>
          </a:p>
        </p:txBody>
      </p:sp>
      <p:sp>
        <p:nvSpPr>
          <p:cNvPr id="7" name="灯片编号占位符 6"/>
          <p:cNvSpPr>
            <a:spLocks noGrp="1"/>
          </p:cNvSpPr>
          <p:nvPr>
            <p:ph type="sldNum" sz="quarter" idx="12"/>
          </p:nvPr>
        </p:nvSpPr>
        <p:spPr>
          <a:xfrm>
            <a:off x="8610600" y="6356350"/>
            <a:ext cx="2743200" cy="365125"/>
          </a:xfrm>
          <a:prstGeom prst="rect">
            <a:avLst/>
          </a:prstGeom>
          <a:noFill/>
          <a:ln w="9525">
            <a:noFill/>
          </a:ln>
        </p:spPr>
        <p:txBody>
          <a:bodyPr anchor="ctr"/>
          <a:lstStyle/>
          <a:p>
            <a:pPr eaLnBrk="1" fontAlgn="auto" hangingPunct="1"/>
            <a:fld id="{9A0DB2DC-4C9A-4742-B13C-FB6460FD3503}" type="slidenum">
              <a:rPr lang="zh-CN" altLang="en-US" strike="noStrike" noProof="1" dirty="0">
                <a:latin typeface="+mn-lt"/>
                <a:ea typeface="+mn-ea"/>
                <a:cs typeface="+mn-cs"/>
              </a:rPr>
            </a:fld>
            <a:endParaRPr lang="zh-CN" altLang="en-US" strike="noStrike"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6774" y="2665379"/>
            <a:ext cx="4873574"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6938" y="2665379"/>
            <a:ext cx="4897576"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a:xfrm>
            <a:off x="838200" y="6356350"/>
            <a:ext cx="2743200" cy="365125"/>
          </a:xfrm>
          <a:prstGeom prst="rect">
            <a:avLst/>
          </a:prstGeom>
          <a:noFill/>
          <a:ln w="9525">
            <a:noFill/>
          </a:ln>
        </p:spPr>
        <p:txBody>
          <a:bodyPr anchor="ctr"/>
          <a:lstStyle/>
          <a:p>
            <a:pPr eaLnBrk="1" fontAlgn="auto" hangingPunct="1"/>
            <a:endParaRPr lang="zh-CN" altLang="en-US" strike="noStrike" noProof="1"/>
          </a:p>
        </p:txBody>
      </p:sp>
      <p:sp>
        <p:nvSpPr>
          <p:cNvPr id="8" name="页脚占位符 7"/>
          <p:cNvSpPr>
            <a:spLocks noGrp="1"/>
          </p:cNvSpPr>
          <p:nvPr>
            <p:ph type="ftr" sz="quarter" idx="11"/>
          </p:nvPr>
        </p:nvSpPr>
        <p:spPr>
          <a:xfrm>
            <a:off x="4038600" y="6356350"/>
            <a:ext cx="4114800" cy="365125"/>
          </a:xfrm>
          <a:prstGeom prst="rect">
            <a:avLst/>
          </a:prstGeom>
          <a:noFill/>
          <a:ln w="9525">
            <a:noFill/>
          </a:ln>
        </p:spPr>
        <p:txBody>
          <a:bodyPr anchor="ctr"/>
          <a:lstStyle/>
          <a:p>
            <a:pPr eaLnBrk="1" fontAlgn="auto" hangingPunct="1"/>
            <a:endParaRPr lang="zh-CN" altLang="en-US" strike="noStrike" noProof="1"/>
          </a:p>
        </p:txBody>
      </p:sp>
      <p:sp>
        <p:nvSpPr>
          <p:cNvPr id="9" name="灯片编号占位符 8"/>
          <p:cNvSpPr>
            <a:spLocks noGrp="1"/>
          </p:cNvSpPr>
          <p:nvPr>
            <p:ph type="sldNum" sz="quarter" idx="12"/>
          </p:nvPr>
        </p:nvSpPr>
        <p:spPr>
          <a:xfrm>
            <a:off x="8610600" y="6356350"/>
            <a:ext cx="2743200" cy="365125"/>
          </a:xfrm>
          <a:prstGeom prst="rect">
            <a:avLst/>
          </a:prstGeom>
          <a:noFill/>
          <a:ln w="9525">
            <a:noFill/>
          </a:ln>
        </p:spPr>
        <p:txBody>
          <a:bodyPr anchor="ctr"/>
          <a:lstStyle/>
          <a:p>
            <a:pPr eaLnBrk="1" fontAlgn="auto" hangingPunct="1"/>
            <a:fld id="{9A0DB2DC-4C9A-4742-B13C-FB6460FD3503}" type="slidenum">
              <a:rPr lang="zh-CN" altLang="en-US" strike="noStrike" noProof="1" dirty="0">
                <a:latin typeface="+mn-lt"/>
                <a:ea typeface="+mn-ea"/>
                <a:cs typeface="+mn-cs"/>
              </a:rPr>
            </a:fld>
            <a:endParaRPr lang="zh-CN" altLang="en-US" strike="noStrike"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a:prstGeom prst="rect">
            <a:avLst/>
          </a:prstGeom>
          <a:noFill/>
          <a:ln w="9525">
            <a:noFill/>
          </a:ln>
        </p:spPr>
        <p:txBody>
          <a:bodyPr anchor="ctr"/>
          <a:lstStyle/>
          <a:p>
            <a:pPr eaLnBrk="1" fontAlgn="auto" hangingPunct="1"/>
            <a:endParaRPr lang="zh-CN" altLang="en-US" strike="noStrike" noProof="1"/>
          </a:p>
        </p:txBody>
      </p:sp>
      <p:sp>
        <p:nvSpPr>
          <p:cNvPr id="4" name="页脚占位符 3"/>
          <p:cNvSpPr>
            <a:spLocks noGrp="1"/>
          </p:cNvSpPr>
          <p:nvPr>
            <p:ph type="ftr" sz="quarter" idx="11"/>
          </p:nvPr>
        </p:nvSpPr>
        <p:spPr>
          <a:xfrm>
            <a:off x="4038600" y="6356350"/>
            <a:ext cx="4114800" cy="365125"/>
          </a:xfrm>
          <a:prstGeom prst="rect">
            <a:avLst/>
          </a:prstGeom>
          <a:noFill/>
          <a:ln w="9525">
            <a:noFill/>
          </a:ln>
        </p:spPr>
        <p:txBody>
          <a:bodyPr anchor="ctr"/>
          <a:lstStyle/>
          <a:p>
            <a:pPr eaLnBrk="1" fontAlgn="auto" hangingPunct="1"/>
            <a:endParaRPr lang="zh-CN" altLang="en-US" strike="noStrike" noProof="1"/>
          </a:p>
        </p:txBody>
      </p:sp>
      <p:sp>
        <p:nvSpPr>
          <p:cNvPr id="5" name="灯片编号占位符 4"/>
          <p:cNvSpPr>
            <a:spLocks noGrp="1"/>
          </p:cNvSpPr>
          <p:nvPr>
            <p:ph type="sldNum" sz="quarter" idx="12"/>
          </p:nvPr>
        </p:nvSpPr>
        <p:spPr>
          <a:xfrm>
            <a:off x="8610600" y="6356350"/>
            <a:ext cx="2743200" cy="365125"/>
          </a:xfrm>
          <a:prstGeom prst="rect">
            <a:avLst/>
          </a:prstGeom>
          <a:noFill/>
          <a:ln w="9525">
            <a:noFill/>
          </a:ln>
        </p:spPr>
        <p:txBody>
          <a:bodyPr anchor="ctr"/>
          <a:lstStyle/>
          <a:p>
            <a:pPr eaLnBrk="1" fontAlgn="auto" hangingPunct="1"/>
            <a:fld id="{9A0DB2DC-4C9A-4742-B13C-FB6460FD3503}" type="slidenum">
              <a:rPr lang="zh-CN" altLang="en-US" strike="noStrike" noProof="1" dirty="0">
                <a:latin typeface="+mn-lt"/>
                <a:ea typeface="+mn-ea"/>
                <a:cs typeface="+mn-cs"/>
              </a:rPr>
            </a:fld>
            <a:endParaRPr lang="zh-CN" altLang="en-US" strike="noStrike"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fontAlgn="auto" hangingPunct="1"/>
            <a:fld id="{BB962C8B-B14F-4D97-AF65-F5344CB8AC3E}" type="datetime1">
              <a:rPr lang="zh-CN" altLang="en-US" strike="noStrike" noProof="1" dirty="0">
                <a:latin typeface="+mn-lt"/>
                <a:ea typeface="+mn-ea"/>
                <a:cs typeface="+mn-cs"/>
              </a:rPr>
            </a:fld>
            <a:endParaRPr lang="zh-CN" altLang="en-US" strike="noStrike" noProof="1"/>
          </a:p>
        </p:txBody>
      </p:sp>
      <p:sp>
        <p:nvSpPr>
          <p:cNvPr id="3" name="页脚占位符 2"/>
          <p:cNvSpPr>
            <a:spLocks noGrp="1"/>
          </p:cNvSpPr>
          <p:nvPr>
            <p:ph type="ftr" sz="quarter" idx="11"/>
          </p:nvPr>
        </p:nvSpPr>
        <p:spPr/>
        <p:txBody>
          <a:bodyPr/>
          <a:lstStyle/>
          <a:p>
            <a:pPr lvl="0" eaLnBrk="1" fontAlgn="auto" hangingPunct="1"/>
            <a:endParaRPr lang="zh-CN" altLang="en-US" strike="noStrike" noProof="1"/>
          </a:p>
        </p:txBody>
      </p:sp>
      <p:sp>
        <p:nvSpPr>
          <p:cNvPr id="4" name="灯片编号占位符 3"/>
          <p:cNvSpPr>
            <a:spLocks noGrp="1"/>
          </p:cNvSpPr>
          <p:nvPr>
            <p:ph type="sldNum" sz="quarter" idx="12"/>
          </p:nvPr>
        </p:nvSpPr>
        <p:spPr/>
        <p:txBody>
          <a:bodyPr/>
          <a:lstStyle/>
          <a:p>
            <a:pPr lvl="0" eaLnBrk="1" fontAlgn="auto" hangingPunct="1"/>
            <a:fld id="{9A0DB2DC-4C9A-4742-B13C-FB6460FD3503}" type="slidenum">
              <a:rPr lang="zh-CN" altLang="en-US" strike="noStrike" noProof="1" dirty="0">
                <a:latin typeface="+mn-lt"/>
                <a:ea typeface="+mn-ea"/>
                <a:cs typeface="+mn-cs"/>
              </a:rPr>
            </a:fld>
            <a:endParaRPr lang="zh-CN" altLang="en-US" strike="noStrike" noProof="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a:xfrm>
            <a:off x="838200" y="6356350"/>
            <a:ext cx="2743200" cy="365125"/>
          </a:xfrm>
          <a:prstGeom prst="rect">
            <a:avLst/>
          </a:prstGeom>
          <a:noFill/>
          <a:ln w="9525">
            <a:noFill/>
          </a:ln>
        </p:spPr>
        <p:txBody>
          <a:bodyPr anchor="ctr"/>
          <a:lstStyle/>
          <a:p>
            <a:pPr eaLnBrk="1" fontAlgn="auto" hangingPunct="1"/>
            <a:endParaRPr lang="zh-CN" altLang="en-US" strike="noStrike" noProof="1"/>
          </a:p>
        </p:txBody>
      </p:sp>
      <p:sp>
        <p:nvSpPr>
          <p:cNvPr id="6" name="页脚占位符 5"/>
          <p:cNvSpPr>
            <a:spLocks noGrp="1"/>
          </p:cNvSpPr>
          <p:nvPr>
            <p:ph type="ftr" sz="quarter" idx="11"/>
          </p:nvPr>
        </p:nvSpPr>
        <p:spPr>
          <a:xfrm>
            <a:off x="4038600" y="6356350"/>
            <a:ext cx="4114800" cy="365125"/>
          </a:xfrm>
          <a:prstGeom prst="rect">
            <a:avLst/>
          </a:prstGeom>
          <a:noFill/>
          <a:ln w="9525">
            <a:noFill/>
          </a:ln>
        </p:spPr>
        <p:txBody>
          <a:bodyPr anchor="ctr"/>
          <a:lstStyle/>
          <a:p>
            <a:pPr eaLnBrk="1" fontAlgn="auto" hangingPunct="1"/>
            <a:endParaRPr lang="zh-CN" altLang="en-US" strike="noStrike" noProof="1"/>
          </a:p>
        </p:txBody>
      </p:sp>
      <p:sp>
        <p:nvSpPr>
          <p:cNvPr id="7" name="灯片编号占位符 6"/>
          <p:cNvSpPr>
            <a:spLocks noGrp="1"/>
          </p:cNvSpPr>
          <p:nvPr>
            <p:ph type="sldNum" sz="quarter" idx="12"/>
          </p:nvPr>
        </p:nvSpPr>
        <p:spPr>
          <a:xfrm>
            <a:off x="8610600" y="6356350"/>
            <a:ext cx="2743200" cy="365125"/>
          </a:xfrm>
          <a:prstGeom prst="rect">
            <a:avLst/>
          </a:prstGeom>
          <a:noFill/>
          <a:ln w="9525">
            <a:noFill/>
          </a:ln>
        </p:spPr>
        <p:txBody>
          <a:bodyPr anchor="ctr"/>
          <a:lstStyle/>
          <a:p>
            <a:pPr eaLnBrk="1" fontAlgn="auto" hangingPunct="1"/>
            <a:fld id="{9A0DB2DC-4C9A-4742-B13C-FB6460FD3503}" type="slidenum">
              <a:rPr lang="zh-CN" altLang="en-US" strike="noStrike" noProof="1" dirty="0">
                <a:latin typeface="+mn-lt"/>
                <a:ea typeface="+mn-ea"/>
                <a:cs typeface="+mn-cs"/>
              </a:rPr>
            </a:fld>
            <a:endParaRPr lang="zh-CN" altLang="en-US" strike="noStrike" noProof="1"/>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a:xfrm>
            <a:off x="838200" y="6356350"/>
            <a:ext cx="2743200" cy="365125"/>
          </a:xfrm>
          <a:prstGeom prst="rect">
            <a:avLst/>
          </a:prstGeom>
          <a:noFill/>
          <a:ln w="9525">
            <a:noFill/>
          </a:ln>
        </p:spPr>
        <p:txBody>
          <a:bodyPr anchor="ctr"/>
          <a:lstStyle/>
          <a:p>
            <a:pPr eaLnBrk="1" fontAlgn="auto" hangingPunct="1"/>
            <a:endParaRPr lang="zh-CN" altLang="en-US" strike="noStrike" noProof="1"/>
          </a:p>
        </p:txBody>
      </p:sp>
      <p:sp>
        <p:nvSpPr>
          <p:cNvPr id="6" name="页脚占位符 5"/>
          <p:cNvSpPr>
            <a:spLocks noGrp="1"/>
          </p:cNvSpPr>
          <p:nvPr>
            <p:ph type="ftr" sz="quarter" idx="11"/>
          </p:nvPr>
        </p:nvSpPr>
        <p:spPr>
          <a:xfrm>
            <a:off x="4038600" y="6356350"/>
            <a:ext cx="4114800" cy="365125"/>
          </a:xfrm>
          <a:prstGeom prst="rect">
            <a:avLst/>
          </a:prstGeom>
          <a:noFill/>
          <a:ln w="9525">
            <a:noFill/>
          </a:ln>
        </p:spPr>
        <p:txBody>
          <a:bodyPr anchor="ctr"/>
          <a:lstStyle/>
          <a:p>
            <a:pPr eaLnBrk="1" fontAlgn="auto" hangingPunct="1"/>
            <a:endParaRPr lang="zh-CN" altLang="en-US" strike="noStrike" noProof="1"/>
          </a:p>
        </p:txBody>
      </p:sp>
      <p:sp>
        <p:nvSpPr>
          <p:cNvPr id="7" name="灯片编号占位符 6"/>
          <p:cNvSpPr>
            <a:spLocks noGrp="1"/>
          </p:cNvSpPr>
          <p:nvPr>
            <p:ph type="sldNum" sz="quarter" idx="12"/>
          </p:nvPr>
        </p:nvSpPr>
        <p:spPr>
          <a:xfrm>
            <a:off x="8610600" y="6356350"/>
            <a:ext cx="2743200" cy="365125"/>
          </a:xfrm>
          <a:prstGeom prst="rect">
            <a:avLst/>
          </a:prstGeom>
          <a:noFill/>
          <a:ln w="9525">
            <a:noFill/>
          </a:ln>
        </p:spPr>
        <p:txBody>
          <a:bodyPr anchor="ctr"/>
          <a:lstStyle/>
          <a:p>
            <a:pPr eaLnBrk="1" fontAlgn="auto" hangingPunct="1"/>
            <a:fld id="{9A0DB2DC-4C9A-4742-B13C-FB6460FD3503}" type="slidenum">
              <a:rPr lang="zh-CN" altLang="en-US" strike="noStrike" noProof="1" dirty="0">
                <a:latin typeface="+mn-lt"/>
                <a:ea typeface="+mn-ea"/>
                <a:cs typeface="+mn-cs"/>
              </a:rPr>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838200" y="6356350"/>
            <a:ext cx="2743200" cy="365125"/>
          </a:xfrm>
          <a:prstGeom prst="rect">
            <a:avLst/>
          </a:prstGeom>
          <a:noFill/>
          <a:ln w="9525">
            <a:noFill/>
          </a:ln>
        </p:spPr>
        <p:txBody>
          <a:bodyPr anchor="ctr"/>
          <a:lstStyle/>
          <a:p>
            <a:pPr eaLnBrk="1" fontAlgn="auto" hangingPunct="1"/>
            <a:endParaRPr lang="zh-CN" altLang="en-US" strike="noStrike" noProof="1"/>
          </a:p>
        </p:txBody>
      </p:sp>
      <p:sp>
        <p:nvSpPr>
          <p:cNvPr id="5" name="页脚占位符 4"/>
          <p:cNvSpPr>
            <a:spLocks noGrp="1"/>
          </p:cNvSpPr>
          <p:nvPr>
            <p:ph type="ftr" sz="quarter" idx="11"/>
          </p:nvPr>
        </p:nvSpPr>
        <p:spPr>
          <a:xfrm>
            <a:off x="4038600" y="6356350"/>
            <a:ext cx="4114800" cy="365125"/>
          </a:xfrm>
          <a:prstGeom prst="rect">
            <a:avLst/>
          </a:prstGeom>
          <a:noFill/>
          <a:ln w="9525">
            <a:noFill/>
          </a:ln>
        </p:spPr>
        <p:txBody>
          <a:bodyPr anchor="ctr"/>
          <a:lstStyle/>
          <a:p>
            <a:pPr eaLnBrk="1" fontAlgn="auto" hangingPunct="1"/>
            <a:endParaRPr lang="zh-CN" altLang="en-US" strike="noStrike" noProof="1"/>
          </a:p>
        </p:txBody>
      </p:sp>
      <p:sp>
        <p:nvSpPr>
          <p:cNvPr id="6" name="灯片编号占位符 5"/>
          <p:cNvSpPr>
            <a:spLocks noGrp="1"/>
          </p:cNvSpPr>
          <p:nvPr>
            <p:ph type="sldNum" sz="quarter" idx="12"/>
          </p:nvPr>
        </p:nvSpPr>
        <p:spPr>
          <a:xfrm>
            <a:off x="8610600" y="6356350"/>
            <a:ext cx="2743200" cy="365125"/>
          </a:xfrm>
          <a:prstGeom prst="rect">
            <a:avLst/>
          </a:prstGeom>
          <a:noFill/>
          <a:ln w="9525">
            <a:noFill/>
          </a:ln>
        </p:spPr>
        <p:txBody>
          <a:bodyPr anchor="ctr"/>
          <a:lstStyle/>
          <a:p>
            <a:pPr eaLnBrk="1" fontAlgn="auto" hangingPunct="1"/>
            <a:fld id="{9A0DB2DC-4C9A-4742-B13C-FB6460FD3503}" type="slidenum">
              <a:rPr lang="zh-CN" altLang="en-US" strike="noStrike" noProof="1" dirty="0">
                <a:latin typeface="+mn-lt"/>
                <a:ea typeface="+mn-ea"/>
                <a:cs typeface="+mn-cs"/>
              </a:rPr>
            </a:fld>
            <a:endParaRPr lang="zh-CN" altLang="en-US" strike="noStrike" noProof="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7734300" cy="5811838"/>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838200" y="6356350"/>
            <a:ext cx="2743200" cy="365125"/>
          </a:xfrm>
          <a:prstGeom prst="rect">
            <a:avLst/>
          </a:prstGeom>
          <a:noFill/>
          <a:ln w="9525">
            <a:noFill/>
          </a:ln>
        </p:spPr>
        <p:txBody>
          <a:bodyPr anchor="ctr"/>
          <a:lstStyle/>
          <a:p>
            <a:pPr eaLnBrk="1" fontAlgn="auto" hangingPunct="1"/>
            <a:endParaRPr lang="zh-CN" altLang="en-US" strike="noStrike" noProof="1"/>
          </a:p>
        </p:txBody>
      </p:sp>
      <p:sp>
        <p:nvSpPr>
          <p:cNvPr id="5" name="页脚占位符 4"/>
          <p:cNvSpPr>
            <a:spLocks noGrp="1"/>
          </p:cNvSpPr>
          <p:nvPr>
            <p:ph type="ftr" sz="quarter" idx="11"/>
          </p:nvPr>
        </p:nvSpPr>
        <p:spPr>
          <a:xfrm>
            <a:off x="4038600" y="6356350"/>
            <a:ext cx="4114800" cy="365125"/>
          </a:xfrm>
          <a:prstGeom prst="rect">
            <a:avLst/>
          </a:prstGeom>
          <a:noFill/>
          <a:ln w="9525">
            <a:noFill/>
          </a:ln>
        </p:spPr>
        <p:txBody>
          <a:bodyPr anchor="ctr"/>
          <a:lstStyle/>
          <a:p>
            <a:pPr eaLnBrk="1" fontAlgn="auto" hangingPunct="1"/>
            <a:endParaRPr lang="zh-CN" altLang="en-US" strike="noStrike" noProof="1"/>
          </a:p>
        </p:txBody>
      </p:sp>
      <p:sp>
        <p:nvSpPr>
          <p:cNvPr id="6" name="灯片编号占位符 5"/>
          <p:cNvSpPr>
            <a:spLocks noGrp="1"/>
          </p:cNvSpPr>
          <p:nvPr>
            <p:ph type="sldNum" sz="quarter" idx="12"/>
          </p:nvPr>
        </p:nvSpPr>
        <p:spPr>
          <a:xfrm>
            <a:off x="8610600" y="6356350"/>
            <a:ext cx="2743200" cy="365125"/>
          </a:xfrm>
          <a:prstGeom prst="rect">
            <a:avLst/>
          </a:prstGeom>
          <a:noFill/>
          <a:ln w="9525">
            <a:noFill/>
          </a:ln>
        </p:spPr>
        <p:txBody>
          <a:bodyPr anchor="ctr"/>
          <a:lstStyle/>
          <a:p>
            <a:pPr eaLnBrk="1" fontAlgn="auto" hangingPunct="1"/>
            <a:fld id="{9A0DB2DC-4C9A-4742-B13C-FB6460FD3503}" type="slidenum">
              <a:rPr lang="zh-CN" altLang="en-US" strike="noStrike" noProof="1" dirty="0">
                <a:latin typeface="+mn-lt"/>
                <a:ea typeface="+mn-ea"/>
                <a:cs typeface="+mn-cs"/>
              </a:rPr>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lstStyle/>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lstStyle/>
          <a:p>
            <a:pPr fontAlgn="auto"/>
            <a:endParaRPr lang="zh-CN" altLang="en-US" strike="noStrike" noProof="1"/>
          </a:p>
        </p:txBody>
      </p:sp>
      <p:sp>
        <p:nvSpPr>
          <p:cNvPr id="7" name="灯片编号占位符 6"/>
          <p:cNvSpPr>
            <a:spLocks noGrp="1"/>
          </p:cNvSpPr>
          <p:nvPr>
            <p:ph type="sldNum" sz="quarter" idx="12"/>
          </p:nvPr>
        </p:nvSpPr>
        <p:spPr/>
        <p:txBody>
          <a:bodyPr/>
          <a:lstStyle/>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auto"/>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6774" y="2665379"/>
            <a:ext cx="4873574" cy="3524284"/>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auto"/>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6938" y="2665379"/>
            <a:ext cx="4897576" cy="3524284"/>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8" name="页脚占位符 7"/>
          <p:cNvSpPr>
            <a:spLocks noGrp="1"/>
          </p:cNvSpPr>
          <p:nvPr>
            <p:ph type="ftr" sz="quarter" idx="11"/>
          </p:nvPr>
        </p:nvSpPr>
        <p:spPr/>
        <p:txBody>
          <a:bodyPr/>
          <a:lstStyle/>
          <a:p>
            <a:pPr fontAlgn="auto"/>
            <a:endParaRPr lang="zh-CN" altLang="en-US" strike="noStrike" noProof="1"/>
          </a:p>
        </p:txBody>
      </p:sp>
      <p:sp>
        <p:nvSpPr>
          <p:cNvPr id="9" name="灯片编号占位符 8"/>
          <p:cNvSpPr>
            <a:spLocks noGrp="1"/>
          </p:cNvSpPr>
          <p:nvPr>
            <p:ph type="sldNum" sz="quarter" idx="12"/>
          </p:nvPr>
        </p:nvSpPr>
        <p:spPr/>
        <p:txBody>
          <a:bodyPr/>
          <a:lstStyle/>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11"/>
          </p:nvPr>
        </p:nvSpPr>
        <p:spPr/>
        <p:txBody>
          <a:bodyPr/>
          <a:lstStyle/>
          <a:p>
            <a:pPr fontAlgn="auto"/>
            <a:endParaRPr lang="zh-CN" altLang="en-US" strike="noStrike" noProof="1"/>
          </a:p>
        </p:txBody>
      </p:sp>
      <p:sp>
        <p:nvSpPr>
          <p:cNvPr id="5" name="灯片编号占位符 4"/>
          <p:cNvSpPr>
            <a:spLocks noGrp="1"/>
          </p:cNvSpPr>
          <p:nvPr>
            <p:ph type="sldNum" sz="quarter" idx="12"/>
          </p:nvPr>
        </p:nvSpPr>
        <p:spPr/>
        <p:txBody>
          <a:bodyPr/>
          <a:lstStyle/>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p:txBody>
          <a:bodyPr/>
          <a:lstStyle/>
          <a:p>
            <a:pPr fontAlgn="auto"/>
            <a:endParaRPr lang="zh-CN" altLang="en-US" strike="noStrike" noProof="1"/>
          </a:p>
        </p:txBody>
      </p:sp>
      <p:sp>
        <p:nvSpPr>
          <p:cNvPr id="4" name="灯片编号占位符 3"/>
          <p:cNvSpPr>
            <a:spLocks noGrp="1"/>
          </p:cNvSpPr>
          <p:nvPr>
            <p:ph type="sldNum" sz="quarter" idx="12"/>
          </p:nvPr>
        </p:nvSpPr>
        <p:spPr/>
        <p:txBody>
          <a:bodyPr/>
          <a:lstStyle/>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pPr fontAlgn="auto"/>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auto"/>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auto"/>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lstStyle/>
          <a:p>
            <a:pPr fontAlgn="auto"/>
            <a:endParaRPr lang="zh-CN" altLang="en-US" strike="noStrike" noProof="1"/>
          </a:p>
        </p:txBody>
      </p:sp>
      <p:sp>
        <p:nvSpPr>
          <p:cNvPr id="7" name="灯片编号占位符 6"/>
          <p:cNvSpPr>
            <a:spLocks noGrp="1"/>
          </p:cNvSpPr>
          <p:nvPr>
            <p:ph type="sldNum" sz="quarter" idx="12"/>
          </p:nvPr>
        </p:nvSpPr>
        <p:spPr/>
        <p:txBody>
          <a:bodyPr/>
          <a:lstStyle/>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pPr fontAlgn="auto"/>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7734300" cy="5811838"/>
          </a:xfrm>
        </p:spPr>
        <p:txBody>
          <a:bodyPr vert="eaVert"/>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2" Type="http://schemas.openxmlformats.org/officeDocument/2006/relationships/theme" Target="../theme/theme2.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838200" y="365125"/>
            <a:ext cx="10515600" cy="1325563"/>
          </a:xfrm>
          <a:prstGeom prst="rect">
            <a:avLst/>
          </a:prstGeom>
          <a:noFill/>
          <a:ln w="9525">
            <a:noFill/>
          </a:ln>
        </p:spPr>
        <p:txBody>
          <a:bodyPr lIns="91440" tIns="45720" rIns="91440" bIns="45720" anchor="ctr"/>
          <a:lstStyle/>
          <a:p>
            <a:pPr lvl="0"/>
            <a:r>
              <a:rPr lang="zh-CN" altLang="en-US"/>
              <a:t>单击此处编辑母版标题样式</a:t>
            </a:r>
            <a:endParaRPr lang="zh-CN" altLang="en-US"/>
          </a:p>
        </p:txBody>
      </p:sp>
      <p:sp>
        <p:nvSpPr>
          <p:cNvPr id="1027" name="文本占位符 2"/>
          <p:cNvSpPr>
            <a:spLocks noGrp="1"/>
          </p:cNvSpPr>
          <p:nvPr>
            <p:ph type="body"/>
          </p:nvPr>
        </p:nvSpPr>
        <p:spPr>
          <a:xfrm>
            <a:off x="838200" y="1825625"/>
            <a:ext cx="10515600" cy="4351338"/>
          </a:xfrm>
          <a:prstGeom prst="rect">
            <a:avLst/>
          </a:prstGeom>
          <a:noFill/>
          <a:ln w="9525">
            <a:noFill/>
          </a:ln>
        </p:spPr>
        <p:txBody>
          <a:bodyPr lIns="91440" tIns="45720" rIns="91440" bIns="45720" anchor="t"/>
          <a:lstStyle/>
          <a:p>
            <a:pPr lvl="0" indent="-228600"/>
            <a:r>
              <a:rPr lang="zh-CN" altLang="en-US"/>
              <a:t>单击此处编辑母版文本样式</a:t>
            </a:r>
            <a:endParaRPr lang="zh-CN" altLang="en-US"/>
          </a:p>
          <a:p>
            <a:pPr lvl="1" indent="-22860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endParaRPr lang="zh-CN" altLang="en-US" strike="noStrike" noProof="1"/>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050" name="标题占位符 1"/>
          <p:cNvSpPr>
            <a:spLocks noGrp="1"/>
          </p:cNvSpPr>
          <p:nvPr>
            <p:ph type="title"/>
          </p:nvPr>
        </p:nvSpPr>
        <p:spPr>
          <a:xfrm>
            <a:off x="838200" y="365125"/>
            <a:ext cx="10515600" cy="1325563"/>
          </a:xfrm>
          <a:prstGeom prst="rect">
            <a:avLst/>
          </a:prstGeom>
          <a:noFill/>
          <a:ln w="9525">
            <a:noFill/>
          </a:ln>
        </p:spPr>
        <p:txBody>
          <a:bodyPr anchor="ctr"/>
          <a:lstStyle/>
          <a:p>
            <a:pPr lvl="0" indent="0"/>
            <a:r>
              <a:rPr lang="zh-CN" altLang="en-US"/>
              <a:t>单击此处编辑母版标题样式</a:t>
            </a:r>
            <a:endParaRPr lang="zh-CN" altLang="en-US"/>
          </a:p>
        </p:txBody>
      </p:sp>
      <p:sp>
        <p:nvSpPr>
          <p:cNvPr id="2051" name="文本占位符 2"/>
          <p:cNvSpPr>
            <a:spLocks noGrp="1"/>
          </p:cNvSpPr>
          <p:nvPr>
            <p:ph type="body"/>
          </p:nvPr>
        </p:nvSpPr>
        <p:spPr>
          <a:xfrm>
            <a:off x="838200" y="1825625"/>
            <a:ext cx="10515600" cy="4351338"/>
          </a:xfrm>
          <a:prstGeom prst="rect">
            <a:avLst/>
          </a:prstGeom>
          <a:noFill/>
          <a:ln w="9525">
            <a:noFill/>
          </a:ln>
        </p:spPr>
        <p:txBody>
          <a:bodyPr anchor="t"/>
          <a:lstStyle/>
          <a:p>
            <a:pPr lvl="0" indent="-228600"/>
            <a:r>
              <a:rPr lang="zh-CN" altLang="en-US"/>
              <a:t>单击此处编辑母版文本样式</a:t>
            </a:r>
            <a:endParaRPr lang="zh-CN" altLang="en-US"/>
          </a:p>
          <a:p>
            <a:pPr lvl="1" indent="-22860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1028" name="日期占位符 3"/>
          <p:cNvSpPr>
            <a:spLocks noGrp="1"/>
          </p:cNvSpPr>
          <p:nvPr>
            <p:ph type="dt" sz="half" idx="2"/>
          </p:nvPr>
        </p:nvSpPr>
        <p:spPr>
          <a:xfrm>
            <a:off x="838200" y="6356350"/>
            <a:ext cx="2743200" cy="365125"/>
          </a:xfrm>
          <a:prstGeom prst="rect">
            <a:avLst/>
          </a:prstGeom>
          <a:noFill/>
          <a:ln w="9525">
            <a:noFill/>
          </a:ln>
        </p:spPr>
        <p:txBody>
          <a:bodyPr anchor="ctr"/>
          <a:lstStyle>
            <a:lvl1pPr>
              <a:defRPr sz="1200" b="0">
                <a:solidFill>
                  <a:srgbClr val="898989"/>
                </a:solidFill>
              </a:defRPr>
            </a:lvl1pPr>
          </a:lstStyle>
          <a:p>
            <a:pPr lvl="0" eaLnBrk="1" fontAlgn="auto" hangingPunct="1"/>
            <a:fld id="{BB962C8B-B14F-4D97-AF65-F5344CB8AC3E}" type="datetime1">
              <a:rPr lang="zh-CN" altLang="en-US" strike="noStrike" noProof="1" dirty="0">
                <a:latin typeface="+mn-lt"/>
                <a:ea typeface="+mn-ea"/>
                <a:cs typeface="+mn-cs"/>
              </a:rPr>
            </a:fld>
            <a:endParaRPr lang="zh-CN" altLang="en-US" strike="noStrike" noProof="1"/>
          </a:p>
        </p:txBody>
      </p:sp>
      <p:sp>
        <p:nvSpPr>
          <p:cNvPr id="1029" name="页脚占位符 4"/>
          <p:cNvSpPr>
            <a:spLocks noGrp="1"/>
          </p:cNvSpPr>
          <p:nvPr>
            <p:ph type="ftr" sz="quarter" idx="3"/>
          </p:nvPr>
        </p:nvSpPr>
        <p:spPr>
          <a:xfrm>
            <a:off x="4038600" y="6356350"/>
            <a:ext cx="4114800" cy="365125"/>
          </a:xfrm>
          <a:prstGeom prst="rect">
            <a:avLst/>
          </a:prstGeom>
          <a:noFill/>
          <a:ln w="9525">
            <a:noFill/>
          </a:ln>
        </p:spPr>
        <p:txBody>
          <a:bodyPr anchor="ctr"/>
          <a:lstStyle>
            <a:lvl1pPr algn="ctr">
              <a:defRPr sz="1200" b="0">
                <a:solidFill>
                  <a:srgbClr val="898989"/>
                </a:solidFill>
              </a:defRPr>
            </a:lvl1pPr>
          </a:lstStyle>
          <a:p>
            <a:pPr lvl="0" eaLnBrk="1" fontAlgn="auto" hangingPunct="1"/>
            <a:endParaRPr lang="zh-CN" altLang="en-US" strike="noStrike" noProof="1"/>
          </a:p>
        </p:txBody>
      </p:sp>
      <p:sp>
        <p:nvSpPr>
          <p:cNvPr id="1030" name="灯片编号占位符 5"/>
          <p:cNvSpPr>
            <a:spLocks noGrp="1"/>
          </p:cNvSpPr>
          <p:nvPr>
            <p:ph type="sldNum" sz="quarter" idx="4"/>
          </p:nvPr>
        </p:nvSpPr>
        <p:spPr>
          <a:xfrm>
            <a:off x="8610600" y="6356350"/>
            <a:ext cx="2743200" cy="365125"/>
          </a:xfrm>
          <a:prstGeom prst="rect">
            <a:avLst/>
          </a:prstGeom>
          <a:noFill/>
          <a:ln w="9525">
            <a:noFill/>
          </a:ln>
        </p:spPr>
        <p:txBody>
          <a:bodyPr anchor="ctr"/>
          <a:lstStyle>
            <a:lvl1pPr algn="r">
              <a:defRPr sz="1200" b="0">
                <a:solidFill>
                  <a:srgbClr val="898989"/>
                </a:solidFill>
              </a:defRPr>
            </a:lvl1pPr>
          </a:lstStyle>
          <a:p>
            <a:pPr lvl="0" eaLnBrk="1" fontAlgn="auto" hangingPunct="1"/>
            <a:fld id="{9A0DB2DC-4C9A-4742-B13C-FB6460FD3503}" type="slidenum">
              <a:rPr lang="zh-CN" altLang="en-US" strike="noStrike" noProof="1" dirty="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lvl1pPr marL="0" lvl="0" indent="0" algn="l" defTabSz="914400" eaLnBrk="0" fontAlgn="base" latinLnBrk="0" hangingPunct="0">
        <a:lnSpc>
          <a:spcPct val="90000"/>
        </a:lnSpc>
        <a:spcBef>
          <a:spcPct val="0"/>
        </a:spcBef>
        <a:spcAft>
          <a:spcPct val="0"/>
        </a:spcAft>
        <a:buClr>
          <a:srgbClr val="000000"/>
        </a:buClr>
        <a:buNone/>
        <a:defRPr sz="4400" b="0" i="0" u="none" kern="1200" baseline="0">
          <a:solidFill>
            <a:schemeClr val="tx1"/>
          </a:solidFill>
          <a:latin typeface="+mj-lt"/>
          <a:ea typeface="+mj-ea"/>
          <a:cs typeface="+mj-cs"/>
        </a:defRPr>
      </a:lvl1pPr>
    </p:titleStyle>
    <p:body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800" b="0" i="0" u="none" kern="1200" baseline="0">
          <a:solidFill>
            <a:schemeClr val="tx1"/>
          </a:solidFill>
          <a:latin typeface="+mn-lt"/>
          <a:ea typeface="+mn-ea"/>
          <a:cs typeface="+mn-cs"/>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400" b="0" i="0" u="none" kern="1200" baseline="0">
          <a:solidFill>
            <a:schemeClr val="tx1"/>
          </a:solidFill>
          <a:latin typeface="+mn-lt"/>
          <a:ea typeface="+mn-ea"/>
          <a:cs typeface="+mn-cs"/>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800" b="1" i="0" u="none" kern="1200" baseline="0">
          <a:solidFill>
            <a:schemeClr val="tx1"/>
          </a:solidFill>
          <a:latin typeface="+mn-lt"/>
          <a:ea typeface="+mn-ea"/>
          <a:cs typeface="+mn-cs"/>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800" b="1" i="0" u="none" kern="1200" baseline="0">
          <a:solidFill>
            <a:schemeClr val="tx1"/>
          </a:solidFill>
          <a:latin typeface="+mn-lt"/>
          <a:ea typeface="+mn-ea"/>
          <a:cs typeface="+mn-cs"/>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800" b="1" i="0" u="none" kern="1200" baseline="0">
          <a:solidFill>
            <a:schemeClr val="tx1"/>
          </a:solidFill>
          <a:latin typeface="+mn-lt"/>
          <a:ea typeface="+mn-ea"/>
          <a:cs typeface="+mn-cs"/>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800" b="1" i="0" u="none" kern="1200" baseline="0">
          <a:solidFill>
            <a:schemeClr val="tx1"/>
          </a:solidFill>
          <a:latin typeface="+mn-lt"/>
          <a:ea typeface="+mn-ea"/>
          <a:cs typeface="+mn-cs"/>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800" b="1" i="0" u="none" kern="1200" baseline="0">
          <a:solidFill>
            <a:schemeClr val="tx1"/>
          </a:solidFill>
          <a:latin typeface="+mn-lt"/>
          <a:ea typeface="+mn-ea"/>
          <a:cs typeface="+mn-cs"/>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800" b="1" i="0" u="none" kern="1200" baseline="0">
          <a:solidFill>
            <a:schemeClr val="tx1"/>
          </a:solidFill>
          <a:latin typeface="+mn-lt"/>
          <a:ea typeface="+mn-ea"/>
          <a:cs typeface="+mn-cs"/>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800" b="1" i="0" u="none" kern="1200" baseline="0">
          <a:solidFill>
            <a:schemeClr val="tx1"/>
          </a:solidFill>
          <a:latin typeface="+mn-lt"/>
          <a:ea typeface="+mn-ea"/>
          <a:cs typeface="+mn-cs"/>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800" b="1"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7.xml"/><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7.xml"/><Relationship Id="rId1"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7.xml"/><Relationship Id="rId1"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7.xml"/><Relationship Id="rId1"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7.xml"/><Relationship Id="rId1"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7.xml"/><Relationship Id="rId1"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7.xml"/><Relationship Id="rId1"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7.xml"/><Relationship Id="rId1"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7.xml"/><Relationship Id="rId1"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7.xml"/><Relationship Id="rId1"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7.xml"/><Relationship Id="rId1"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7.xml"/><Relationship Id="rId1" Type="http://schemas.openxmlformats.org/officeDocument/2006/relationships/image" Target="../media/image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7.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7.xml"/><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7.xml"/><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7.xml"/><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17"/>
          <p:cNvPicPr>
            <a:picLocks noChangeAspect="1"/>
          </p:cNvPicPr>
          <p:nvPr/>
        </p:nvPicPr>
        <p:blipFill>
          <a:blip r:embed="rId1"/>
          <a:srcRect r="6631" b="9753"/>
          <a:stretch>
            <a:fillRect/>
          </a:stretch>
        </p:blipFill>
        <p:spPr>
          <a:xfrm>
            <a:off x="2044700" y="-952500"/>
            <a:ext cx="10147300" cy="4432300"/>
          </a:xfrm>
          <a:prstGeom prst="rect">
            <a:avLst/>
          </a:prstGeom>
          <a:noFill/>
          <a:ln w="9525">
            <a:noFill/>
          </a:ln>
        </p:spPr>
      </p:pic>
      <p:sp>
        <p:nvSpPr>
          <p:cNvPr id="15363" name="矩形 5"/>
          <p:cNvSpPr/>
          <p:nvPr/>
        </p:nvSpPr>
        <p:spPr>
          <a:xfrm>
            <a:off x="-3175" y="2090738"/>
            <a:ext cx="12192000" cy="4762500"/>
          </a:xfrm>
          <a:prstGeom prst="rect">
            <a:avLst/>
          </a:prstGeom>
          <a:solidFill>
            <a:srgbClr val="C00000"/>
          </a:solidFill>
          <a:ln w="9525">
            <a:noFill/>
          </a:ln>
          <a:effectLst>
            <a:outerShdw sx="100999" sy="100999" algn="ctr" rotWithShape="0">
              <a:srgbClr val="000000">
                <a:alpha val="34000"/>
              </a:srgbClr>
            </a:outerShdw>
          </a:effectLst>
        </p:spPr>
        <p:txBody>
          <a:bodyPr anchor="ctr"/>
          <a:lstStyle/>
          <a:p>
            <a:pPr algn="ctr">
              <a:buFont typeface="Arial" panose="020B0604020202020204" pitchFamily="34" charset="0"/>
              <a:buNone/>
            </a:pPr>
            <a:endParaRPr lang="zh-CN" altLang="en-US" sz="3200" b="1">
              <a:solidFill>
                <a:srgbClr val="FFFFFF"/>
              </a:solidFill>
              <a:latin typeface="Calibri" panose="020F0502020204030204" pitchFamily="34" charset="0"/>
              <a:ea typeface="宋体" panose="02010600030101010101" pitchFamily="2" charset="-122"/>
            </a:endParaRPr>
          </a:p>
        </p:txBody>
      </p:sp>
      <p:sp>
        <p:nvSpPr>
          <p:cNvPr id="2" name="TextBox 18"/>
          <p:cNvSpPr txBox="1"/>
          <p:nvPr/>
        </p:nvSpPr>
        <p:spPr>
          <a:xfrm>
            <a:off x="9525" y="2372995"/>
            <a:ext cx="12195175" cy="1106805"/>
          </a:xfrm>
          <a:prstGeom prst="rect">
            <a:avLst/>
          </a:prstGeom>
          <a:noFill/>
          <a:ln w="9525">
            <a:noFill/>
          </a:ln>
        </p:spPr>
        <p:txBody>
          <a:bodyPr anchor="t">
            <a:spAutoFit/>
          </a:bodyPr>
          <a:lstStyle/>
          <a:p>
            <a:pPr algn="ctr"/>
            <a:r>
              <a:rPr lang="zh-CN" sz="6600" b="1"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sym typeface="+mn-ea"/>
              </a:rPr>
              <a:t>伟人的引领，思想的力量</a:t>
            </a:r>
            <a:endParaRPr lang="zh-CN" sz="6600" b="1"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sym typeface="+mn-ea"/>
            </a:endParaRPr>
          </a:p>
        </p:txBody>
      </p:sp>
      <p:sp>
        <p:nvSpPr>
          <p:cNvPr id="8199" name="TextBox 18"/>
          <p:cNvSpPr txBox="1"/>
          <p:nvPr/>
        </p:nvSpPr>
        <p:spPr>
          <a:xfrm>
            <a:off x="9525" y="5089525"/>
            <a:ext cx="12192000" cy="1014730"/>
          </a:xfrm>
          <a:prstGeom prst="rect">
            <a:avLst/>
          </a:prstGeom>
          <a:noFill/>
          <a:ln w="9525">
            <a:noFill/>
            <a:miter/>
          </a:ln>
        </p:spPr>
        <p:txBody>
          <a:bodyPr>
            <a:spAutoFit/>
          </a:bodyPr>
          <a:lstStyle/>
          <a:p>
            <a:pPr algn="ctr" fontAlgn="auto">
              <a:spcBef>
                <a:spcPts val="0"/>
              </a:spcBef>
              <a:spcAft>
                <a:spcPts val="0"/>
              </a:spcAft>
              <a:defRPr/>
            </a:pPr>
            <a:r>
              <a:rPr lang="zh-CN" altLang="zh-CN" sz="3000" b="1" noProof="1">
                <a:solidFill>
                  <a:schemeClr val="bg1"/>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cs typeface="+mn-cs"/>
              </a:rPr>
              <a:t>张奇才</a:t>
            </a:r>
            <a:endParaRPr lang="zh-CN" altLang="zh-CN" sz="3000" b="1" noProof="1">
              <a:solidFill>
                <a:schemeClr val="bg1"/>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cs typeface="+mn-cs"/>
            </a:endParaRPr>
          </a:p>
          <a:p>
            <a:pPr algn="ctr" fontAlgn="auto">
              <a:spcBef>
                <a:spcPts val="0"/>
              </a:spcBef>
              <a:spcAft>
                <a:spcPts val="0"/>
              </a:spcAft>
              <a:defRPr/>
            </a:pPr>
            <a:r>
              <a:rPr lang="en-US" altLang="zh-CN" sz="3000" b="1" noProof="1">
                <a:solidFill>
                  <a:schemeClr val="bg1"/>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cs typeface="+mn-cs"/>
              </a:rPr>
              <a:t>2018</a:t>
            </a:r>
            <a:r>
              <a:rPr lang="zh-CN" altLang="en-US" sz="3000" b="1" noProof="1">
                <a:solidFill>
                  <a:schemeClr val="bg1"/>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cs typeface="+mn-cs"/>
              </a:rPr>
              <a:t>年</a:t>
            </a:r>
            <a:r>
              <a:rPr lang="en-US" altLang="zh-CN" sz="3000" b="1" noProof="1">
                <a:solidFill>
                  <a:schemeClr val="bg1"/>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cs typeface="+mn-cs"/>
              </a:rPr>
              <a:t>9</a:t>
            </a:r>
            <a:r>
              <a:rPr lang="zh-CN" altLang="en-US" sz="3000" b="1" noProof="1">
                <a:solidFill>
                  <a:schemeClr val="bg1"/>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cs typeface="+mn-cs"/>
              </a:rPr>
              <a:t>月</a:t>
            </a:r>
            <a:endParaRPr lang="zh-CN" altLang="en-US" sz="3000" b="1" noProof="1">
              <a:solidFill>
                <a:schemeClr val="bg1"/>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cs typeface="+mn-cs"/>
            </a:endParaRPr>
          </a:p>
        </p:txBody>
      </p:sp>
      <p:pic>
        <p:nvPicPr>
          <p:cNvPr id="15366" name="图片 2"/>
          <p:cNvPicPr>
            <a:picLocks noChangeAspect="1"/>
          </p:cNvPicPr>
          <p:nvPr/>
        </p:nvPicPr>
        <p:blipFill>
          <a:blip r:embed="rId2"/>
          <a:stretch>
            <a:fillRect/>
          </a:stretch>
        </p:blipFill>
        <p:spPr>
          <a:xfrm>
            <a:off x="317500" y="279400"/>
            <a:ext cx="3419475" cy="955675"/>
          </a:xfrm>
          <a:prstGeom prst="rect">
            <a:avLst/>
          </a:prstGeom>
          <a:noFill/>
          <a:ln w="9525">
            <a:noFill/>
          </a:ln>
        </p:spPr>
      </p:pic>
      <p:sp>
        <p:nvSpPr>
          <p:cNvPr id="4" name="文本框 3"/>
          <p:cNvSpPr txBox="1"/>
          <p:nvPr/>
        </p:nvSpPr>
        <p:spPr>
          <a:xfrm>
            <a:off x="1136015" y="3758565"/>
            <a:ext cx="9942195" cy="460375"/>
          </a:xfrm>
          <a:prstGeom prst="rect">
            <a:avLst/>
          </a:prstGeom>
          <a:noFill/>
        </p:spPr>
        <p:txBody>
          <a:bodyPr wrap="square" rtlCol="0">
            <a:spAutoFit/>
          </a:bodyPr>
          <a:lstStyle/>
          <a:p>
            <a:pPr algn="ctr">
              <a:buFont typeface="Arial" panose="020B0604020202020204" pitchFamily="34" charset="0"/>
              <a:buNone/>
            </a:pPr>
            <a:r>
              <a:rPr lang="zh-CN" altLang="en-US" sz="2400" b="1">
                <a:solidFill>
                  <a:srgbClr val="FFFFFF"/>
                </a:solidFill>
                <a:latin typeface="楷体" panose="02010609060101010101" charset="-122"/>
                <a:ea typeface="楷体" panose="02010609060101010101" charset="-122"/>
                <a:sym typeface="+mn-ea"/>
              </a:rPr>
              <a:t>——学习习近平总书记在纪念马克思诞辰 200 周年大会上的讲话</a:t>
            </a:r>
            <a:endParaRPr lang="zh-CN" altLang="en-US" sz="2400" b="1">
              <a:solidFill>
                <a:srgbClr val="FFFFFF"/>
              </a:solidFill>
              <a:latin typeface="楷体" panose="02010609060101010101" charset="-122"/>
              <a:ea typeface="楷体" panose="02010609060101010101" charset="-122"/>
              <a:sym typeface="+mn-ea"/>
            </a:endParaRPr>
          </a:p>
        </p:txBody>
      </p:sp>
    </p:spTree>
    <p:custDataLst>
      <p:tags r:id="rId3"/>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3553" name="矩形 3"/>
          <p:cNvSpPr/>
          <p:nvPr/>
        </p:nvSpPr>
        <p:spPr>
          <a:xfrm>
            <a:off x="0" y="0"/>
            <a:ext cx="12180888" cy="177800"/>
          </a:xfrm>
          <a:prstGeom prst="rect">
            <a:avLst/>
          </a:prstGeom>
          <a:solidFill>
            <a:srgbClr val="C00000"/>
          </a:solidFill>
          <a:ln w="9525">
            <a:noFill/>
          </a:ln>
        </p:spPr>
        <p:txBody>
          <a:bodyPr lIns="90170" tIns="46990" rIns="90170" bIns="46990" anchor="t"/>
          <a:lstStyle/>
          <a:p>
            <a:endParaRPr lang="zh-CN" altLang="en-US" dirty="0">
              <a:latin typeface="Arial" panose="020B0604020202020204" pitchFamily="34" charset="0"/>
              <a:ea typeface="宋体" panose="02010600030101010101" pitchFamily="2" charset="-122"/>
            </a:endParaRPr>
          </a:p>
        </p:txBody>
      </p:sp>
      <p:sp>
        <p:nvSpPr>
          <p:cNvPr id="23554" name="矩形 3"/>
          <p:cNvSpPr/>
          <p:nvPr/>
        </p:nvSpPr>
        <p:spPr>
          <a:xfrm>
            <a:off x="6350" y="6650673"/>
            <a:ext cx="12179300" cy="177800"/>
          </a:xfrm>
          <a:prstGeom prst="rect">
            <a:avLst/>
          </a:prstGeom>
          <a:solidFill>
            <a:srgbClr val="C00000"/>
          </a:solidFill>
          <a:ln w="9525">
            <a:noFill/>
          </a:ln>
        </p:spPr>
        <p:txBody>
          <a:bodyPr lIns="90170" tIns="46990" rIns="90170" bIns="46990" anchor="t"/>
          <a:lstStyle/>
          <a:p>
            <a:endParaRPr lang="zh-CN" altLang="en-US" dirty="0">
              <a:latin typeface="Arial" panose="020B0604020202020204" pitchFamily="34" charset="0"/>
              <a:ea typeface="宋体" panose="02010600030101010101" pitchFamily="2" charset="-122"/>
            </a:endParaRPr>
          </a:p>
        </p:txBody>
      </p:sp>
      <p:sp>
        <p:nvSpPr>
          <p:cNvPr id="4" name="矩形 23"/>
          <p:cNvSpPr/>
          <p:nvPr/>
        </p:nvSpPr>
        <p:spPr>
          <a:xfrm>
            <a:off x="1365885" y="610870"/>
            <a:ext cx="2587625" cy="628650"/>
          </a:xfrm>
          <a:prstGeom prst="rect">
            <a:avLst/>
          </a:prstGeom>
          <a:solidFill>
            <a:schemeClr val="bg1"/>
          </a:solidFill>
          <a:ln w="9525">
            <a:noFill/>
          </a:ln>
          <a:effectLst>
            <a:outerShdw sx="100999" sy="100999" algn="ctr" rotWithShape="0">
              <a:srgbClr val="000000">
                <a:alpha val="39000"/>
              </a:srgbClr>
            </a:outerShdw>
          </a:effectLst>
        </p:spPr>
        <p:txBody>
          <a:bodyPr anchor="ctr"/>
          <a:lstStyle/>
          <a:p>
            <a:pPr algn="ctr"/>
            <a:endParaRPr lang="zh-CN" altLang="en-US" sz="2500" dirty="0">
              <a:solidFill>
                <a:srgbClr val="FFFFFF"/>
              </a:solidFill>
              <a:latin typeface="华文中宋" panose="02010600040101010101" pitchFamily="2" charset="-122"/>
              <a:ea typeface="华文中宋" panose="02010600040101010101" pitchFamily="2" charset="-122"/>
            </a:endParaRPr>
          </a:p>
        </p:txBody>
      </p:sp>
      <p:grpSp>
        <p:nvGrpSpPr>
          <p:cNvPr id="5" name="组合 5126"/>
          <p:cNvGrpSpPr/>
          <p:nvPr/>
        </p:nvGrpSpPr>
        <p:grpSpPr>
          <a:xfrm>
            <a:off x="605155" y="610870"/>
            <a:ext cx="782320" cy="628650"/>
            <a:chOff x="-255906" y="0"/>
            <a:chExt cx="1822410" cy="1332580"/>
          </a:xfrm>
        </p:grpSpPr>
        <p:sp>
          <p:nvSpPr>
            <p:cNvPr id="6" name="矩形 22"/>
            <p:cNvSpPr/>
            <p:nvPr/>
          </p:nvSpPr>
          <p:spPr>
            <a:xfrm>
              <a:off x="-78399" y="0"/>
              <a:ext cx="1467395" cy="1332580"/>
            </a:xfrm>
            <a:prstGeom prst="rect">
              <a:avLst/>
            </a:prstGeom>
            <a:solidFill>
              <a:srgbClr val="BC0C04"/>
            </a:solidFill>
            <a:ln w="9525">
              <a:noFill/>
            </a:ln>
            <a:effectLst>
              <a:outerShdw sx="100999" sy="100999" algn="ctr" rotWithShape="0">
                <a:srgbClr val="000000">
                  <a:alpha val="39000"/>
                </a:srgbClr>
              </a:outerShdw>
            </a:effectLst>
          </p:spPr>
          <p:txBody>
            <a:bodyPr anchor="ctr"/>
            <a:lstStyle/>
            <a:p>
              <a:pPr algn="ctr"/>
              <a:endParaRPr lang="zh-CN" altLang="en-US" sz="2500" dirty="0">
                <a:solidFill>
                  <a:srgbClr val="FFFFFF"/>
                </a:solidFill>
                <a:latin typeface="华文中宋" panose="02010600040101010101" pitchFamily="2" charset="-122"/>
                <a:ea typeface="华文中宋" panose="02010600040101010101" pitchFamily="2" charset="-122"/>
              </a:endParaRPr>
            </a:p>
          </p:txBody>
        </p:sp>
        <p:sp>
          <p:nvSpPr>
            <p:cNvPr id="7" name="矩形 8"/>
            <p:cNvSpPr/>
            <p:nvPr/>
          </p:nvSpPr>
          <p:spPr>
            <a:xfrm>
              <a:off x="-255906" y="80763"/>
              <a:ext cx="1822410" cy="1172401"/>
            </a:xfrm>
            <a:prstGeom prst="rect">
              <a:avLst/>
            </a:prstGeom>
            <a:noFill/>
            <a:ln w="9525">
              <a:noFill/>
            </a:ln>
          </p:spPr>
          <p:txBody>
            <a:bodyPr wrap="square" anchor="t">
              <a:spAutoFit/>
            </a:bodyPr>
            <a:lstStyle/>
            <a:p>
              <a:pPr algn="ctr">
                <a:buFont typeface="Arial" panose="020B0604020202020204" pitchFamily="34" charset="0"/>
                <a:buNone/>
              </a:pPr>
              <a:r>
                <a:rPr lang="zh-CN" sz="3000" b="1">
                  <a:solidFill>
                    <a:schemeClr val="bg1"/>
                  </a:solidFill>
                  <a:latin typeface="华文中宋" panose="02010600040101010101" pitchFamily="2" charset="-122"/>
                  <a:ea typeface="华文中宋" panose="02010600040101010101" pitchFamily="2" charset="-122"/>
                  <a:sym typeface="+mn-ea"/>
                </a:rPr>
                <a:t>二</a:t>
              </a:r>
              <a:endParaRPr lang="zh-CN" altLang="en-US" sz="3000" b="1" baseline="0">
                <a:solidFill>
                  <a:schemeClr val="bg1"/>
                </a:solidFill>
                <a:latin typeface="华文中宋" panose="02010600040101010101" pitchFamily="2" charset="-122"/>
                <a:ea typeface="华文中宋" panose="02010600040101010101" pitchFamily="2" charset="-122"/>
                <a:sym typeface="+mn-ea"/>
              </a:endParaRPr>
            </a:p>
          </p:txBody>
        </p:sp>
      </p:grpSp>
      <p:sp>
        <p:nvSpPr>
          <p:cNvPr id="8" name="矩形 14"/>
          <p:cNvSpPr/>
          <p:nvPr/>
        </p:nvSpPr>
        <p:spPr>
          <a:xfrm>
            <a:off x="1463675" y="579755"/>
            <a:ext cx="4999990" cy="69151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a:noFill/>
          </a:ln>
        </p:spPr>
        <p:txBody>
          <a:bodyPr wrap="square" anchor="t">
            <a:spAutoFit/>
          </a:bodyPr>
          <a:lstStyle/>
          <a:p>
            <a:pPr algn="ctr">
              <a:lnSpc>
                <a:spcPct val="130000"/>
              </a:lnSpc>
              <a:buFont typeface="Arial" panose="020B0604020202020204" pitchFamily="34" charset="0"/>
              <a:buNone/>
            </a:pPr>
            <a:r>
              <a:rPr lang="zh-CN" sz="3000" b="1" baseline="0">
                <a:solidFill>
                  <a:srgbClr val="0D0D0D"/>
                </a:solidFill>
                <a:latin typeface="华文中宋" panose="02010600040101010101" pitchFamily="2" charset="-122"/>
                <a:ea typeface="华文中宋" panose="02010600040101010101" pitchFamily="2" charset="-122"/>
              </a:rPr>
              <a:t>领会马克思主义的精神实质</a:t>
            </a:r>
            <a:endParaRPr lang="zh-CN" sz="3000" b="1" baseline="0">
              <a:solidFill>
                <a:srgbClr val="0D0D0D"/>
              </a:solidFill>
              <a:latin typeface="华文中宋" panose="02010600040101010101" pitchFamily="2" charset="-122"/>
              <a:ea typeface="华文中宋" panose="02010600040101010101" pitchFamily="2" charset="-122"/>
            </a:endParaRPr>
          </a:p>
        </p:txBody>
      </p:sp>
      <p:sp>
        <p:nvSpPr>
          <p:cNvPr id="18" name="文本框 17"/>
          <p:cNvSpPr txBox="1"/>
          <p:nvPr/>
        </p:nvSpPr>
        <p:spPr>
          <a:xfrm>
            <a:off x="995680" y="2598420"/>
            <a:ext cx="3723640" cy="368300"/>
          </a:xfrm>
          <a:prstGeom prst="rect">
            <a:avLst/>
          </a:prstGeom>
          <a:noFill/>
        </p:spPr>
        <p:txBody>
          <a:bodyPr wrap="square" rtlCol="0" anchor="t">
            <a:spAutoFit/>
          </a:bodyPr>
          <a:lstStyle/>
          <a:p>
            <a:r>
              <a:rPr lang="zh-CN" altLang="en-US" b="1">
                <a:solidFill>
                  <a:srgbClr val="FFFFFF"/>
                </a:solidFill>
                <a:latin typeface="Helvetica Neue" charset="0"/>
                <a:cs typeface="Helvetica Neue" charset="0"/>
                <a:sym typeface="+mn-ea"/>
              </a:rPr>
              <a:t>、</a:t>
            </a:r>
            <a:endParaRPr lang="zh-CN" altLang="en-US"/>
          </a:p>
        </p:txBody>
      </p:sp>
      <p:sp>
        <p:nvSpPr>
          <p:cNvPr id="20" name="文本框 19"/>
          <p:cNvSpPr txBox="1"/>
          <p:nvPr/>
        </p:nvSpPr>
        <p:spPr>
          <a:xfrm>
            <a:off x="206374" y="1783080"/>
            <a:ext cx="7840345" cy="3724096"/>
          </a:xfrm>
          <a:prstGeom prst="rect">
            <a:avLst/>
          </a:prstGeom>
          <a:noFill/>
          <a:ln w="9525">
            <a:noFill/>
          </a:ln>
        </p:spPr>
        <p:txBody>
          <a:bodyPr wrap="square">
            <a:spAutoFit/>
          </a:bodyPr>
          <a:lstStyle/>
          <a:p>
            <a:r>
              <a:rPr sz="2800" b="1" dirty="0">
                <a:latin typeface="Helvetica Neue" charset="0"/>
                <a:cs typeface="Helvetica Neue" charset="0"/>
              </a:rPr>
              <a:t>第三，</a:t>
            </a:r>
            <a:r>
              <a:rPr sz="2800" b="1" dirty="0">
                <a:solidFill>
                  <a:srgbClr val="FF0000"/>
                </a:solidFill>
                <a:latin typeface="Helvetica Neue" charset="0"/>
                <a:cs typeface="Helvetica Neue" charset="0"/>
              </a:rPr>
              <a:t>实践性是马克思主义具有生命力的支撑。</a:t>
            </a:r>
            <a:endParaRPr sz="2800" b="1" dirty="0">
              <a:solidFill>
                <a:srgbClr val="FF0000"/>
              </a:solidFill>
              <a:latin typeface="Helvetica Neue" charset="0"/>
              <a:cs typeface="Helvetica Neue" charset="0"/>
            </a:endParaRPr>
          </a:p>
          <a:p>
            <a:r>
              <a:rPr sz="2400" b="1" dirty="0">
                <a:solidFill>
                  <a:schemeClr val="tx1"/>
                </a:solidFill>
                <a:latin typeface="Helvetica Neue" charset="0"/>
                <a:cs typeface="Helvetica Neue" charset="0"/>
              </a:rPr>
              <a:t>       实践的观点、生活的观点是马克思主义认识论的基本观点，实践性是马克思主义理论区别于其他理论的显著特征</a:t>
            </a:r>
            <a:r>
              <a:rPr sz="2800" b="1" dirty="0">
                <a:solidFill>
                  <a:schemeClr val="tx1"/>
                </a:solidFill>
                <a:latin typeface="Helvetica Neue" charset="0"/>
                <a:cs typeface="Helvetica Neue" charset="0"/>
              </a:rPr>
              <a:t>。</a:t>
            </a:r>
            <a:endParaRPr sz="2800" b="1" dirty="0">
              <a:solidFill>
                <a:schemeClr val="tx1"/>
              </a:solidFill>
              <a:latin typeface="Helvetica Neue" charset="0"/>
              <a:cs typeface="Helvetica Neue" charset="0"/>
            </a:endParaRPr>
          </a:p>
          <a:p>
            <a:endParaRPr sz="2800" b="1" dirty="0">
              <a:solidFill>
                <a:schemeClr val="tx1"/>
              </a:solidFill>
              <a:latin typeface="Helvetica Neue" charset="0"/>
              <a:cs typeface="Helvetica Neue" charset="0"/>
            </a:endParaRPr>
          </a:p>
          <a:p>
            <a:r>
              <a:rPr lang="zh-CN" altLang="en-US" sz="2800" b="1" dirty="0">
                <a:latin typeface="Helvetica Neue" charset="0"/>
                <a:cs typeface="Helvetica Neue" charset="0"/>
              </a:rPr>
              <a:t>第四</a:t>
            </a:r>
            <a:r>
              <a:rPr lang="zh-CN" altLang="en-US" sz="2800" b="1" dirty="0" smtClean="0">
                <a:latin typeface="Helvetica Neue" charset="0"/>
                <a:cs typeface="Helvetica Neue" charset="0"/>
              </a:rPr>
              <a:t>，</a:t>
            </a:r>
            <a:r>
              <a:rPr lang="zh-CN" altLang="en-US" sz="2800" b="1" dirty="0" smtClean="0">
                <a:solidFill>
                  <a:srgbClr val="FF0000"/>
                </a:solidFill>
                <a:latin typeface="Helvetica Neue" charset="0"/>
                <a:cs typeface="Helvetica Neue" charset="0"/>
              </a:rPr>
              <a:t>发展性开放性</a:t>
            </a:r>
            <a:r>
              <a:rPr lang="zh-CN" altLang="en-US" sz="2800" b="1" dirty="0">
                <a:solidFill>
                  <a:srgbClr val="FF0000"/>
                </a:solidFill>
                <a:latin typeface="Helvetica Neue" charset="0"/>
                <a:cs typeface="Helvetica Neue" charset="0"/>
              </a:rPr>
              <a:t>是马克思主义具有生命力的保证。 </a:t>
            </a:r>
            <a:endParaRPr lang="zh-CN" altLang="en-US" sz="2800" b="1" dirty="0">
              <a:solidFill>
                <a:srgbClr val="FF0000"/>
              </a:solidFill>
              <a:latin typeface="Helvetica Neue" charset="0"/>
              <a:cs typeface="Helvetica Neue" charset="0"/>
            </a:endParaRPr>
          </a:p>
          <a:p>
            <a:r>
              <a:rPr lang="zh-CN" altLang="en-US" sz="2400" b="1" dirty="0">
                <a:solidFill>
                  <a:schemeClr val="tx1"/>
                </a:solidFill>
                <a:latin typeface="Helvetica Neue" charset="0"/>
                <a:cs typeface="Helvetica Neue" charset="0"/>
              </a:rPr>
              <a:t>       马克思恩格斯一再告诫人们，马克思主义理论不是教条，而是行动指南，必须随着实践的变化而发展。</a:t>
            </a:r>
            <a:endParaRPr lang="zh-CN" altLang="en-US" sz="2400" b="1" dirty="0">
              <a:solidFill>
                <a:schemeClr val="tx1"/>
              </a:solidFill>
              <a:latin typeface="Helvetica Neue" charset="0"/>
              <a:cs typeface="Helvetica Neue" charset="0"/>
            </a:endParaRPr>
          </a:p>
        </p:txBody>
      </p:sp>
      <p:pic>
        <p:nvPicPr>
          <p:cNvPr id="2" name="图片 1" descr="u=2736312653,3278628215&amp;fm=11&amp;gp=0"/>
          <p:cNvPicPr>
            <a:picLocks noChangeAspect="1"/>
          </p:cNvPicPr>
          <p:nvPr/>
        </p:nvPicPr>
        <p:blipFill>
          <a:blip r:embed="rId1"/>
          <a:stretch>
            <a:fillRect/>
          </a:stretch>
        </p:blipFill>
        <p:spPr>
          <a:xfrm>
            <a:off x="7993380" y="1699895"/>
            <a:ext cx="3760470" cy="365442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3553" name="矩形 3"/>
          <p:cNvSpPr/>
          <p:nvPr/>
        </p:nvSpPr>
        <p:spPr>
          <a:xfrm>
            <a:off x="0" y="0"/>
            <a:ext cx="12180888" cy="177800"/>
          </a:xfrm>
          <a:prstGeom prst="rect">
            <a:avLst/>
          </a:prstGeom>
          <a:solidFill>
            <a:srgbClr val="C00000"/>
          </a:solidFill>
          <a:ln w="9525">
            <a:noFill/>
          </a:ln>
        </p:spPr>
        <p:txBody>
          <a:bodyPr lIns="90170" tIns="46990" rIns="90170" bIns="46990" anchor="t"/>
          <a:lstStyle/>
          <a:p>
            <a:endParaRPr lang="zh-CN" altLang="en-US" dirty="0">
              <a:latin typeface="Arial" panose="020B0604020202020204" pitchFamily="34" charset="0"/>
              <a:ea typeface="宋体" panose="02010600030101010101" pitchFamily="2" charset="-122"/>
            </a:endParaRPr>
          </a:p>
        </p:txBody>
      </p:sp>
      <p:sp>
        <p:nvSpPr>
          <p:cNvPr id="23554" name="矩形 3"/>
          <p:cNvSpPr/>
          <p:nvPr/>
        </p:nvSpPr>
        <p:spPr>
          <a:xfrm>
            <a:off x="6350" y="6662738"/>
            <a:ext cx="12179300" cy="177800"/>
          </a:xfrm>
          <a:prstGeom prst="rect">
            <a:avLst/>
          </a:prstGeom>
          <a:solidFill>
            <a:srgbClr val="C00000"/>
          </a:solidFill>
          <a:ln w="9525">
            <a:noFill/>
          </a:ln>
        </p:spPr>
        <p:txBody>
          <a:bodyPr lIns="90170" tIns="46990" rIns="90170" bIns="46990" anchor="t"/>
          <a:lstStyle/>
          <a:p>
            <a:endParaRPr lang="zh-CN" altLang="en-US" dirty="0">
              <a:latin typeface="Arial" panose="020B0604020202020204" pitchFamily="34" charset="0"/>
              <a:ea typeface="宋体" panose="02010600030101010101" pitchFamily="2" charset="-122"/>
            </a:endParaRPr>
          </a:p>
        </p:txBody>
      </p:sp>
      <p:grpSp>
        <p:nvGrpSpPr>
          <p:cNvPr id="5" name="组合 5126"/>
          <p:cNvGrpSpPr/>
          <p:nvPr/>
        </p:nvGrpSpPr>
        <p:grpSpPr>
          <a:xfrm>
            <a:off x="735330" y="610870"/>
            <a:ext cx="629920" cy="628650"/>
            <a:chOff x="0" y="0"/>
            <a:chExt cx="1467395" cy="1332580"/>
          </a:xfrm>
        </p:grpSpPr>
        <p:sp>
          <p:nvSpPr>
            <p:cNvPr id="6" name="矩形 22"/>
            <p:cNvSpPr/>
            <p:nvPr/>
          </p:nvSpPr>
          <p:spPr>
            <a:xfrm>
              <a:off x="0" y="0"/>
              <a:ext cx="1467395" cy="1332580"/>
            </a:xfrm>
            <a:prstGeom prst="rect">
              <a:avLst/>
            </a:prstGeom>
            <a:solidFill>
              <a:srgbClr val="BC0C04"/>
            </a:solidFill>
            <a:ln w="9525">
              <a:noFill/>
            </a:ln>
            <a:effectLst>
              <a:outerShdw sx="100999" sy="100999" algn="ctr" rotWithShape="0">
                <a:srgbClr val="000000">
                  <a:alpha val="39000"/>
                </a:srgbClr>
              </a:outerShdw>
            </a:effectLst>
          </p:spPr>
          <p:txBody>
            <a:bodyPr anchor="ctr"/>
            <a:lstStyle/>
            <a:p>
              <a:pPr algn="ctr"/>
              <a:endParaRPr lang="zh-CN" altLang="en-US" sz="2500" dirty="0">
                <a:solidFill>
                  <a:srgbClr val="FFFFFF"/>
                </a:solidFill>
                <a:latin typeface="华文中宋" panose="02010600040101010101" pitchFamily="2" charset="-122"/>
                <a:ea typeface="华文中宋" panose="02010600040101010101" pitchFamily="2" charset="-122"/>
              </a:endParaRPr>
            </a:p>
          </p:txBody>
        </p:sp>
        <p:sp>
          <p:nvSpPr>
            <p:cNvPr id="7" name="矩形 8"/>
            <p:cNvSpPr/>
            <p:nvPr/>
          </p:nvSpPr>
          <p:spPr>
            <a:xfrm>
              <a:off x="1479" y="81932"/>
              <a:ext cx="1387340" cy="1172401"/>
            </a:xfrm>
            <a:prstGeom prst="rect">
              <a:avLst/>
            </a:prstGeom>
            <a:noFill/>
            <a:ln w="9525">
              <a:noFill/>
            </a:ln>
          </p:spPr>
          <p:txBody>
            <a:bodyPr wrap="square" anchor="t">
              <a:spAutoFit/>
            </a:bodyPr>
            <a:lstStyle/>
            <a:p>
              <a:pPr algn="ctr">
                <a:buFont typeface="Arial" panose="020B0604020202020204" pitchFamily="34" charset="0"/>
                <a:buNone/>
              </a:pPr>
              <a:r>
                <a:rPr lang="zh-CN" altLang="en-US" sz="3000" b="1" baseline="0">
                  <a:solidFill>
                    <a:schemeClr val="bg1"/>
                  </a:solidFill>
                  <a:latin typeface="华文中宋" panose="02010600040101010101" pitchFamily="2" charset="-122"/>
                  <a:ea typeface="华文中宋" panose="02010600040101010101" pitchFamily="2" charset="-122"/>
                </a:rPr>
                <a:t>三</a:t>
              </a:r>
              <a:endParaRPr lang="zh-CN" altLang="en-US" sz="3000" b="1" baseline="0">
                <a:solidFill>
                  <a:schemeClr val="bg1"/>
                </a:solidFill>
                <a:latin typeface="华文中宋" panose="02010600040101010101" pitchFamily="2" charset="-122"/>
                <a:ea typeface="华文中宋" panose="02010600040101010101" pitchFamily="2" charset="-122"/>
              </a:endParaRPr>
            </a:p>
          </p:txBody>
        </p:sp>
      </p:grpSp>
      <p:sp>
        <p:nvSpPr>
          <p:cNvPr id="8" name="矩形 14"/>
          <p:cNvSpPr/>
          <p:nvPr/>
        </p:nvSpPr>
        <p:spPr>
          <a:xfrm>
            <a:off x="1360170" y="534670"/>
            <a:ext cx="5609590" cy="69249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a:noFill/>
          </a:ln>
        </p:spPr>
        <p:txBody>
          <a:bodyPr wrap="square" anchor="t">
            <a:spAutoFit/>
          </a:bodyPr>
          <a:lstStyle/>
          <a:p>
            <a:pPr algn="ctr">
              <a:lnSpc>
                <a:spcPct val="130000"/>
              </a:lnSpc>
              <a:buFont typeface="Arial" panose="020B0604020202020204" pitchFamily="34" charset="0"/>
              <a:buNone/>
            </a:pPr>
            <a:r>
              <a:rPr lang="zh-CN" sz="3000" b="1" baseline="0" dirty="0">
                <a:solidFill>
                  <a:srgbClr val="0D0D0D"/>
                </a:solidFill>
                <a:latin typeface="华文中宋" panose="02010600040101010101" pitchFamily="2" charset="-122"/>
                <a:ea typeface="华文中宋" panose="02010600040101010101" pitchFamily="2" charset="-122"/>
              </a:rPr>
              <a:t>重视</a:t>
            </a:r>
            <a:r>
              <a:rPr lang="zh-CN" sz="3000" b="1" baseline="0" dirty="0" smtClean="0">
                <a:solidFill>
                  <a:srgbClr val="0D0D0D"/>
                </a:solidFill>
                <a:latin typeface="华文中宋" panose="02010600040101010101" pitchFamily="2" charset="-122"/>
                <a:ea typeface="华文中宋" panose="02010600040101010101" pitchFamily="2" charset="-122"/>
              </a:rPr>
              <a:t>马克思</a:t>
            </a:r>
            <a:r>
              <a:rPr lang="zh-CN" altLang="en-US" sz="3000" b="1" baseline="0" dirty="0" smtClean="0">
                <a:solidFill>
                  <a:srgbClr val="0D0D0D"/>
                </a:solidFill>
                <a:latin typeface="华文中宋" panose="02010600040101010101" pitchFamily="2" charset="-122"/>
                <a:ea typeface="华文中宋" panose="02010600040101010101" pitchFamily="2" charset="-122"/>
              </a:rPr>
              <a:t>思想</a:t>
            </a:r>
            <a:r>
              <a:rPr lang="zh-CN" sz="3000" b="1" baseline="0" dirty="0" smtClean="0">
                <a:solidFill>
                  <a:srgbClr val="0D0D0D"/>
                </a:solidFill>
                <a:latin typeface="华文中宋" panose="02010600040101010101" pitchFamily="2" charset="-122"/>
                <a:ea typeface="华文中宋" panose="02010600040101010101" pitchFamily="2" charset="-122"/>
              </a:rPr>
              <a:t>的</a:t>
            </a:r>
            <a:r>
              <a:rPr lang="zh-CN" sz="3000" b="1" baseline="0" dirty="0">
                <a:solidFill>
                  <a:srgbClr val="0D0D0D"/>
                </a:solidFill>
                <a:latin typeface="华文中宋" panose="02010600040101010101" pitchFamily="2" charset="-122"/>
                <a:ea typeface="华文中宋" panose="02010600040101010101" pitchFamily="2" charset="-122"/>
              </a:rPr>
              <a:t>中国意义</a:t>
            </a:r>
            <a:endParaRPr lang="zh-CN" sz="3000" b="1" baseline="0" dirty="0">
              <a:solidFill>
                <a:srgbClr val="0D0D0D"/>
              </a:solidFill>
              <a:latin typeface="华文中宋" panose="02010600040101010101" pitchFamily="2" charset="-122"/>
              <a:ea typeface="华文中宋" panose="02010600040101010101" pitchFamily="2" charset="-122"/>
            </a:endParaRPr>
          </a:p>
        </p:txBody>
      </p:sp>
      <p:sp>
        <p:nvSpPr>
          <p:cNvPr id="2" name="文本框 1"/>
          <p:cNvSpPr txBox="1"/>
          <p:nvPr/>
        </p:nvSpPr>
        <p:spPr>
          <a:xfrm>
            <a:off x="1022350" y="2520950"/>
            <a:ext cx="5396865" cy="368300"/>
          </a:xfrm>
          <a:prstGeom prst="rect">
            <a:avLst/>
          </a:prstGeom>
          <a:noFill/>
        </p:spPr>
        <p:txBody>
          <a:bodyPr wrap="square" rtlCol="0" anchor="t">
            <a:spAutoFit/>
          </a:bodyPr>
          <a:lstStyle/>
          <a:p>
            <a:r>
              <a:rPr lang="zh-CN" altLang="en-US" b="1">
                <a:solidFill>
                  <a:srgbClr val="FFFFFF"/>
                </a:solidFill>
                <a:latin typeface="Helvetica Neue" charset="0"/>
                <a:cs typeface="Helvetica Neue" charset="0"/>
                <a:sym typeface="+mn-ea"/>
              </a:rPr>
              <a:t>、</a:t>
            </a:r>
            <a:endParaRPr lang="zh-CN" altLang="en-US"/>
          </a:p>
        </p:txBody>
      </p:sp>
      <p:sp>
        <p:nvSpPr>
          <p:cNvPr id="100" name="文本框 99"/>
          <p:cNvSpPr txBox="1"/>
          <p:nvPr/>
        </p:nvSpPr>
        <p:spPr>
          <a:xfrm>
            <a:off x="1909445" y="1239520"/>
            <a:ext cx="8624570" cy="737235"/>
          </a:xfrm>
          <a:prstGeom prst="rect">
            <a:avLst/>
          </a:prstGeom>
          <a:noFill/>
          <a:ln w="9525">
            <a:noFill/>
          </a:ln>
        </p:spPr>
        <p:txBody>
          <a:bodyPr wrap="square">
            <a:spAutoFit/>
          </a:bodyPr>
          <a:lstStyle/>
          <a:p>
            <a:r>
              <a:rPr lang="zh-CN" sz="3000" b="1">
                <a:solidFill>
                  <a:srgbClr val="0D0D0D"/>
                </a:solidFill>
                <a:latin typeface="华文中宋" panose="02010600040101010101" pitchFamily="2" charset="-122"/>
                <a:ea typeface="华文中宋" panose="02010600040101010101" pitchFamily="2" charset="-122"/>
              </a:rPr>
              <a:t>“3个飞跃”总结马克思主义在中国创造的奇迹</a:t>
            </a:r>
            <a:endParaRPr lang="zh-CN" sz="3000" b="1">
              <a:solidFill>
                <a:srgbClr val="0D0D0D"/>
              </a:solidFill>
              <a:latin typeface="华文中宋" panose="02010600040101010101" pitchFamily="2" charset="-122"/>
              <a:ea typeface="华文中宋" panose="02010600040101010101" pitchFamily="2" charset="-122"/>
            </a:endParaRPr>
          </a:p>
          <a:p>
            <a:r>
              <a:rPr lang="zh-CN" altLang="en-US" sz="1200" b="0">
                <a:solidFill>
                  <a:srgbClr val="3E3E3E"/>
                </a:solidFill>
                <a:latin typeface="Helvetica Neue" charset="0"/>
                <a:cs typeface="Helvetica Neue" charset="0"/>
              </a:rPr>
              <a:t> </a:t>
            </a:r>
            <a:endParaRPr lang="zh-CN" altLang="en-US"/>
          </a:p>
        </p:txBody>
      </p:sp>
      <p:sp>
        <p:nvSpPr>
          <p:cNvPr id="3" name="文本框 2"/>
          <p:cNvSpPr txBox="1"/>
          <p:nvPr/>
        </p:nvSpPr>
        <p:spPr>
          <a:xfrm>
            <a:off x="144780" y="1920240"/>
            <a:ext cx="7152005" cy="3969385"/>
          </a:xfrm>
          <a:prstGeom prst="rect">
            <a:avLst/>
          </a:prstGeom>
          <a:noFill/>
          <a:ln w="9525">
            <a:noFill/>
          </a:ln>
        </p:spPr>
        <p:txBody>
          <a:bodyPr wrap="square">
            <a:spAutoFit/>
          </a:bodyPr>
          <a:lstStyle/>
          <a:p>
            <a:r>
              <a:rPr lang="en-US" altLang="zh-CN" sz="2800" b="1" dirty="0">
                <a:solidFill>
                  <a:srgbClr val="FF0000"/>
                </a:solidFill>
                <a:latin typeface="楷体" panose="02010609060101010101" charset="-122"/>
                <a:ea typeface="楷体" panose="02010609060101010101" charset="-122"/>
                <a:cs typeface="Helvetica Neue" charset="0"/>
              </a:rPr>
              <a:t>1.</a:t>
            </a:r>
            <a:r>
              <a:rPr lang="zh-CN" altLang="en-US" sz="2800" b="1" dirty="0">
                <a:solidFill>
                  <a:srgbClr val="3E3E3E"/>
                </a:solidFill>
                <a:latin typeface="Helvetica Neue" charset="0"/>
                <a:cs typeface="Helvetica Neue" charset="0"/>
              </a:rPr>
              <a:t>中国共产党诞生后，中国共产党人把马克思主义基本原理同中国革命和建设的具体实际结合起来，团结带领人民经过长期奋斗，完成新民主主义革命和社会主义革命，建立起中华人民共和国和社会主义基本制度，进行了社会主义建设的艰辛探索，</a:t>
            </a:r>
            <a:r>
              <a:rPr lang="zh-CN" altLang="en-US" sz="2800" b="1" dirty="0">
                <a:solidFill>
                  <a:srgbClr val="FF0000"/>
                </a:solidFill>
                <a:latin typeface="Helvetica Neue" charset="0"/>
                <a:cs typeface="Helvetica Neue" charset="0"/>
              </a:rPr>
              <a:t>实现了中华民族从东亚病夫到站起来的伟大飞跃。这一伟大飞跃以铁一般的事实证明，只有社会主义才能救中国！</a:t>
            </a:r>
            <a:endParaRPr lang="zh-CN" altLang="en-US" sz="2800" b="1" dirty="0">
              <a:solidFill>
                <a:srgbClr val="FF0000"/>
              </a:solidFill>
            </a:endParaRPr>
          </a:p>
        </p:txBody>
      </p:sp>
      <p:pic>
        <p:nvPicPr>
          <p:cNvPr id="4" name="图片 3" descr="u=647359276,2388512325&amp;fm=27&amp;gp=0"/>
          <p:cNvPicPr>
            <a:picLocks noChangeAspect="1"/>
          </p:cNvPicPr>
          <p:nvPr/>
        </p:nvPicPr>
        <p:blipFill>
          <a:blip r:embed="rId1"/>
          <a:stretch>
            <a:fillRect/>
          </a:stretch>
        </p:blipFill>
        <p:spPr>
          <a:xfrm>
            <a:off x="7477760" y="1976120"/>
            <a:ext cx="4460240" cy="356171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3553" name="矩形 3"/>
          <p:cNvSpPr/>
          <p:nvPr/>
        </p:nvSpPr>
        <p:spPr>
          <a:xfrm>
            <a:off x="0" y="0"/>
            <a:ext cx="12180888" cy="177800"/>
          </a:xfrm>
          <a:prstGeom prst="rect">
            <a:avLst/>
          </a:prstGeom>
          <a:solidFill>
            <a:srgbClr val="C00000"/>
          </a:solidFill>
          <a:ln w="9525">
            <a:noFill/>
          </a:ln>
        </p:spPr>
        <p:txBody>
          <a:bodyPr lIns="90170" tIns="46990" rIns="90170" bIns="46990" anchor="t"/>
          <a:lstStyle/>
          <a:p>
            <a:endParaRPr lang="zh-CN" altLang="en-US" dirty="0">
              <a:latin typeface="Arial" panose="020B0604020202020204" pitchFamily="34" charset="0"/>
              <a:ea typeface="宋体" panose="02010600030101010101" pitchFamily="2" charset="-122"/>
            </a:endParaRPr>
          </a:p>
        </p:txBody>
      </p:sp>
      <p:sp>
        <p:nvSpPr>
          <p:cNvPr id="23554" name="矩形 3"/>
          <p:cNvSpPr/>
          <p:nvPr/>
        </p:nvSpPr>
        <p:spPr>
          <a:xfrm>
            <a:off x="-10160" y="6662738"/>
            <a:ext cx="12179300" cy="177800"/>
          </a:xfrm>
          <a:prstGeom prst="rect">
            <a:avLst/>
          </a:prstGeom>
          <a:solidFill>
            <a:srgbClr val="C00000"/>
          </a:solidFill>
          <a:ln w="9525">
            <a:noFill/>
          </a:ln>
        </p:spPr>
        <p:txBody>
          <a:bodyPr lIns="90170" tIns="46990" rIns="90170" bIns="46990" anchor="t"/>
          <a:lstStyle/>
          <a:p>
            <a:endParaRPr lang="zh-CN" altLang="en-US" dirty="0">
              <a:latin typeface="Arial" panose="020B0604020202020204" pitchFamily="34" charset="0"/>
              <a:ea typeface="宋体" panose="02010600030101010101" pitchFamily="2" charset="-122"/>
            </a:endParaRPr>
          </a:p>
        </p:txBody>
      </p:sp>
      <p:sp>
        <p:nvSpPr>
          <p:cNvPr id="2" name="矩形 23"/>
          <p:cNvSpPr/>
          <p:nvPr/>
        </p:nvSpPr>
        <p:spPr>
          <a:xfrm>
            <a:off x="1365250" y="610870"/>
            <a:ext cx="2587625" cy="628650"/>
          </a:xfrm>
          <a:prstGeom prst="rect">
            <a:avLst/>
          </a:prstGeom>
          <a:solidFill>
            <a:schemeClr val="bg1"/>
          </a:solidFill>
          <a:ln w="9525">
            <a:noFill/>
          </a:ln>
          <a:effectLst>
            <a:outerShdw sx="100999" sy="100999" algn="ctr" rotWithShape="0">
              <a:srgbClr val="000000">
                <a:alpha val="39000"/>
              </a:srgbClr>
            </a:outerShdw>
          </a:effectLst>
        </p:spPr>
        <p:txBody>
          <a:bodyPr anchor="ctr"/>
          <a:lstStyle/>
          <a:p>
            <a:pPr algn="ctr"/>
            <a:endParaRPr lang="zh-CN" altLang="en-US" sz="2500" dirty="0">
              <a:solidFill>
                <a:srgbClr val="FFFFFF"/>
              </a:solidFill>
              <a:latin typeface="华文中宋" panose="02010600040101010101" pitchFamily="2" charset="-122"/>
              <a:ea typeface="华文中宋" panose="02010600040101010101" pitchFamily="2" charset="-122"/>
            </a:endParaRPr>
          </a:p>
        </p:txBody>
      </p:sp>
      <p:grpSp>
        <p:nvGrpSpPr>
          <p:cNvPr id="3" name="组合 5126"/>
          <p:cNvGrpSpPr/>
          <p:nvPr/>
        </p:nvGrpSpPr>
        <p:grpSpPr>
          <a:xfrm>
            <a:off x="715010" y="610870"/>
            <a:ext cx="629920" cy="628650"/>
            <a:chOff x="0" y="0"/>
            <a:chExt cx="1467395" cy="1332580"/>
          </a:xfrm>
        </p:grpSpPr>
        <p:sp>
          <p:nvSpPr>
            <p:cNvPr id="9" name="矩形 22"/>
            <p:cNvSpPr/>
            <p:nvPr/>
          </p:nvSpPr>
          <p:spPr>
            <a:xfrm>
              <a:off x="0" y="0"/>
              <a:ext cx="1467395" cy="1332580"/>
            </a:xfrm>
            <a:prstGeom prst="rect">
              <a:avLst/>
            </a:prstGeom>
            <a:solidFill>
              <a:srgbClr val="BC0C04"/>
            </a:solidFill>
            <a:ln w="9525">
              <a:noFill/>
            </a:ln>
            <a:effectLst>
              <a:outerShdw sx="100999" sy="100999" algn="ctr" rotWithShape="0">
                <a:srgbClr val="000000">
                  <a:alpha val="39000"/>
                </a:srgbClr>
              </a:outerShdw>
            </a:effectLst>
          </p:spPr>
          <p:txBody>
            <a:bodyPr anchor="ctr"/>
            <a:lstStyle/>
            <a:p>
              <a:pPr algn="ctr"/>
              <a:endParaRPr lang="zh-CN" altLang="en-US" sz="2500" dirty="0">
                <a:solidFill>
                  <a:srgbClr val="FFFFFF"/>
                </a:solidFill>
                <a:latin typeface="华文中宋" panose="02010600040101010101" pitchFamily="2" charset="-122"/>
                <a:ea typeface="华文中宋" panose="02010600040101010101" pitchFamily="2" charset="-122"/>
              </a:endParaRPr>
            </a:p>
          </p:txBody>
        </p:sp>
        <p:sp>
          <p:nvSpPr>
            <p:cNvPr id="10" name="矩形 8"/>
            <p:cNvSpPr/>
            <p:nvPr/>
          </p:nvSpPr>
          <p:spPr>
            <a:xfrm>
              <a:off x="1479" y="81932"/>
              <a:ext cx="1387340" cy="1172401"/>
            </a:xfrm>
            <a:prstGeom prst="rect">
              <a:avLst/>
            </a:prstGeom>
            <a:noFill/>
            <a:ln w="9525">
              <a:noFill/>
            </a:ln>
          </p:spPr>
          <p:txBody>
            <a:bodyPr wrap="square" anchor="t">
              <a:spAutoFit/>
            </a:bodyPr>
            <a:lstStyle/>
            <a:p>
              <a:pPr algn="ctr">
                <a:buFont typeface="Arial" panose="020B0604020202020204" pitchFamily="34" charset="0"/>
                <a:buNone/>
              </a:pPr>
              <a:r>
                <a:rPr lang="zh-CN" altLang="en-US" sz="3000" b="1" baseline="0">
                  <a:solidFill>
                    <a:schemeClr val="bg1"/>
                  </a:solidFill>
                  <a:latin typeface="华文中宋" panose="02010600040101010101" pitchFamily="2" charset="-122"/>
                  <a:ea typeface="华文中宋" panose="02010600040101010101" pitchFamily="2" charset="-122"/>
                </a:rPr>
                <a:t>三</a:t>
              </a:r>
              <a:endParaRPr lang="zh-CN" altLang="en-US" sz="3000" b="1" baseline="0">
                <a:solidFill>
                  <a:schemeClr val="bg1"/>
                </a:solidFill>
                <a:latin typeface="华文中宋" panose="02010600040101010101" pitchFamily="2" charset="-122"/>
                <a:ea typeface="华文中宋" panose="02010600040101010101" pitchFamily="2" charset="-122"/>
              </a:endParaRPr>
            </a:p>
          </p:txBody>
        </p:sp>
      </p:grpSp>
      <p:sp>
        <p:nvSpPr>
          <p:cNvPr id="11" name="矩形 14"/>
          <p:cNvSpPr/>
          <p:nvPr/>
        </p:nvSpPr>
        <p:spPr>
          <a:xfrm>
            <a:off x="1360170" y="534670"/>
            <a:ext cx="5107305" cy="69249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a:noFill/>
          </a:ln>
        </p:spPr>
        <p:txBody>
          <a:bodyPr wrap="square" anchor="t">
            <a:spAutoFit/>
          </a:bodyPr>
          <a:lstStyle/>
          <a:p>
            <a:pPr algn="ctr">
              <a:lnSpc>
                <a:spcPct val="130000"/>
              </a:lnSpc>
              <a:buFont typeface="Arial" panose="020B0604020202020204" pitchFamily="34" charset="0"/>
              <a:buNone/>
            </a:pPr>
            <a:r>
              <a:rPr lang="zh-CN" sz="3000" b="1" dirty="0">
                <a:solidFill>
                  <a:srgbClr val="0D0D0D"/>
                </a:solidFill>
                <a:latin typeface="华文中宋" panose="02010600040101010101" pitchFamily="2" charset="-122"/>
                <a:ea typeface="华文中宋" panose="02010600040101010101" pitchFamily="2" charset="-122"/>
                <a:sym typeface="+mn-ea"/>
              </a:rPr>
              <a:t>重视</a:t>
            </a:r>
            <a:r>
              <a:rPr lang="zh-CN" sz="3000" b="1" dirty="0" smtClean="0">
                <a:solidFill>
                  <a:srgbClr val="0D0D0D"/>
                </a:solidFill>
                <a:latin typeface="华文中宋" panose="02010600040101010101" pitchFamily="2" charset="-122"/>
                <a:ea typeface="华文中宋" panose="02010600040101010101" pitchFamily="2" charset="-122"/>
                <a:sym typeface="+mn-ea"/>
              </a:rPr>
              <a:t>马克思</a:t>
            </a:r>
            <a:r>
              <a:rPr lang="zh-CN" altLang="en-US" sz="3000" b="1" dirty="0" smtClean="0">
                <a:solidFill>
                  <a:srgbClr val="0D0D0D"/>
                </a:solidFill>
                <a:latin typeface="华文中宋" panose="02010600040101010101" pitchFamily="2" charset="-122"/>
                <a:ea typeface="华文中宋" panose="02010600040101010101" pitchFamily="2" charset="-122"/>
                <a:sym typeface="+mn-ea"/>
              </a:rPr>
              <a:t>思想</a:t>
            </a:r>
            <a:r>
              <a:rPr lang="zh-CN" sz="3000" b="1" dirty="0" smtClean="0">
                <a:solidFill>
                  <a:srgbClr val="0D0D0D"/>
                </a:solidFill>
                <a:latin typeface="华文中宋" panose="02010600040101010101" pitchFamily="2" charset="-122"/>
                <a:ea typeface="华文中宋" panose="02010600040101010101" pitchFamily="2" charset="-122"/>
                <a:sym typeface="+mn-ea"/>
              </a:rPr>
              <a:t>的</a:t>
            </a:r>
            <a:r>
              <a:rPr lang="zh-CN" sz="3000" b="1" dirty="0">
                <a:solidFill>
                  <a:srgbClr val="0D0D0D"/>
                </a:solidFill>
                <a:latin typeface="华文中宋" panose="02010600040101010101" pitchFamily="2" charset="-122"/>
                <a:ea typeface="华文中宋" panose="02010600040101010101" pitchFamily="2" charset="-122"/>
                <a:sym typeface="+mn-ea"/>
              </a:rPr>
              <a:t>中国意义</a:t>
            </a:r>
            <a:endParaRPr lang="zh-CN" sz="3000" b="1" baseline="0" dirty="0">
              <a:solidFill>
                <a:srgbClr val="0D0D0D"/>
              </a:solidFill>
              <a:latin typeface="华文中宋" panose="02010600040101010101" pitchFamily="2" charset="-122"/>
              <a:ea typeface="华文中宋" panose="02010600040101010101" pitchFamily="2" charset="-122"/>
            </a:endParaRPr>
          </a:p>
        </p:txBody>
      </p:sp>
      <p:sp>
        <p:nvSpPr>
          <p:cNvPr id="100" name="文本框 99"/>
          <p:cNvSpPr txBox="1"/>
          <p:nvPr/>
        </p:nvSpPr>
        <p:spPr>
          <a:xfrm>
            <a:off x="715010" y="1644650"/>
            <a:ext cx="6069965" cy="3969385"/>
          </a:xfrm>
          <a:prstGeom prst="rect">
            <a:avLst/>
          </a:prstGeom>
          <a:noFill/>
          <a:ln w="9525">
            <a:noFill/>
          </a:ln>
        </p:spPr>
        <p:txBody>
          <a:bodyPr wrap="square">
            <a:spAutoFit/>
          </a:bodyPr>
          <a:lstStyle/>
          <a:p>
            <a:pPr algn="l"/>
            <a:r>
              <a:rPr lang="zh-CN" altLang="en-US" sz="2800" b="1" dirty="0">
                <a:solidFill>
                  <a:srgbClr val="FF0000"/>
                </a:solidFill>
                <a:latin typeface="Helvetica Neue" charset="0"/>
                <a:cs typeface="Helvetica Neue" charset="0"/>
              </a:rPr>
              <a:t>2.</a:t>
            </a:r>
            <a:r>
              <a:rPr lang="zh-CN" altLang="en-US" sz="2800" b="1" dirty="0">
                <a:solidFill>
                  <a:srgbClr val="3E3E3E"/>
                </a:solidFill>
                <a:latin typeface="Helvetica Neue" charset="0"/>
                <a:cs typeface="Helvetica Neue" charset="0"/>
              </a:rPr>
              <a:t>改革开放以来，中国共产党人把马克思主义基本原理同中国改革开放的具体实际结合起来，团结带领人民进行建设中国特色社会主义新的伟大实践，使中国大踏步赶上了时代，</a:t>
            </a:r>
            <a:r>
              <a:rPr lang="zh-CN" altLang="en-US" sz="2800" b="1" dirty="0">
                <a:solidFill>
                  <a:srgbClr val="FF0000"/>
                </a:solidFill>
                <a:latin typeface="Helvetica Neue" charset="0"/>
                <a:cs typeface="Helvetica Neue" charset="0"/>
              </a:rPr>
              <a:t>实现了中华民族从站起来到富起来的伟大飞跃。这一伟大飞跃以铁一般的事实证明，只有中国特色社会主义才能发展中国！</a:t>
            </a:r>
            <a:endParaRPr lang="zh-CN" altLang="en-US" sz="2800" b="1" dirty="0">
              <a:solidFill>
                <a:srgbClr val="FF0000"/>
              </a:solidFill>
              <a:latin typeface="Helvetica Neue" charset="0"/>
              <a:cs typeface="Helvetica Neue" charset="0"/>
            </a:endParaRPr>
          </a:p>
        </p:txBody>
      </p:sp>
      <p:pic>
        <p:nvPicPr>
          <p:cNvPr id="4" name="图片 3" descr="u=3272668494,2142735458&amp;fm=11&amp;gp=0"/>
          <p:cNvPicPr>
            <a:picLocks noChangeAspect="1"/>
          </p:cNvPicPr>
          <p:nvPr/>
        </p:nvPicPr>
        <p:blipFill>
          <a:blip r:embed="rId1"/>
          <a:stretch>
            <a:fillRect/>
          </a:stretch>
        </p:blipFill>
        <p:spPr>
          <a:xfrm>
            <a:off x="6998335" y="1424305"/>
            <a:ext cx="4761865" cy="400939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3553" name="矩形 3"/>
          <p:cNvSpPr/>
          <p:nvPr/>
        </p:nvSpPr>
        <p:spPr>
          <a:xfrm>
            <a:off x="0" y="0"/>
            <a:ext cx="12180888" cy="177800"/>
          </a:xfrm>
          <a:prstGeom prst="rect">
            <a:avLst/>
          </a:prstGeom>
          <a:solidFill>
            <a:srgbClr val="C00000"/>
          </a:solidFill>
          <a:ln w="9525">
            <a:noFill/>
          </a:ln>
        </p:spPr>
        <p:txBody>
          <a:bodyPr lIns="90170" tIns="46990" rIns="90170" bIns="46990" anchor="t"/>
          <a:lstStyle/>
          <a:p>
            <a:endParaRPr lang="zh-CN" altLang="en-US" dirty="0">
              <a:latin typeface="Arial" panose="020B0604020202020204" pitchFamily="34" charset="0"/>
              <a:ea typeface="宋体" panose="02010600030101010101" pitchFamily="2" charset="-122"/>
            </a:endParaRPr>
          </a:p>
        </p:txBody>
      </p:sp>
      <p:sp>
        <p:nvSpPr>
          <p:cNvPr id="23554" name="矩形 3"/>
          <p:cNvSpPr/>
          <p:nvPr/>
        </p:nvSpPr>
        <p:spPr>
          <a:xfrm>
            <a:off x="-10160" y="6662738"/>
            <a:ext cx="12179300" cy="177800"/>
          </a:xfrm>
          <a:prstGeom prst="rect">
            <a:avLst/>
          </a:prstGeom>
          <a:solidFill>
            <a:srgbClr val="C00000"/>
          </a:solidFill>
          <a:ln w="9525">
            <a:noFill/>
          </a:ln>
        </p:spPr>
        <p:txBody>
          <a:bodyPr lIns="90170" tIns="46990" rIns="90170" bIns="46990" anchor="t"/>
          <a:lstStyle/>
          <a:p>
            <a:endParaRPr lang="zh-CN" altLang="en-US" dirty="0">
              <a:latin typeface="Arial" panose="020B0604020202020204" pitchFamily="34" charset="0"/>
              <a:ea typeface="宋体" panose="02010600030101010101" pitchFamily="2" charset="-122"/>
            </a:endParaRPr>
          </a:p>
        </p:txBody>
      </p:sp>
      <p:sp>
        <p:nvSpPr>
          <p:cNvPr id="2" name="矩形 23"/>
          <p:cNvSpPr/>
          <p:nvPr/>
        </p:nvSpPr>
        <p:spPr>
          <a:xfrm>
            <a:off x="1365250" y="610870"/>
            <a:ext cx="2587625" cy="628650"/>
          </a:xfrm>
          <a:prstGeom prst="rect">
            <a:avLst/>
          </a:prstGeom>
          <a:solidFill>
            <a:schemeClr val="bg1"/>
          </a:solidFill>
          <a:ln w="9525">
            <a:noFill/>
          </a:ln>
          <a:effectLst>
            <a:outerShdw sx="100999" sy="100999" algn="ctr" rotWithShape="0">
              <a:srgbClr val="000000">
                <a:alpha val="39000"/>
              </a:srgbClr>
            </a:outerShdw>
          </a:effectLst>
        </p:spPr>
        <p:txBody>
          <a:bodyPr anchor="ctr"/>
          <a:lstStyle/>
          <a:p>
            <a:pPr algn="ctr"/>
            <a:endParaRPr lang="zh-CN" altLang="en-US" sz="2500" dirty="0">
              <a:solidFill>
                <a:srgbClr val="FFFFFF"/>
              </a:solidFill>
              <a:latin typeface="华文中宋" panose="02010600040101010101" pitchFamily="2" charset="-122"/>
              <a:ea typeface="华文中宋" panose="02010600040101010101" pitchFamily="2" charset="-122"/>
            </a:endParaRPr>
          </a:p>
        </p:txBody>
      </p:sp>
      <p:grpSp>
        <p:nvGrpSpPr>
          <p:cNvPr id="3" name="组合 5126"/>
          <p:cNvGrpSpPr/>
          <p:nvPr/>
        </p:nvGrpSpPr>
        <p:grpSpPr>
          <a:xfrm>
            <a:off x="715010" y="610870"/>
            <a:ext cx="629920" cy="628650"/>
            <a:chOff x="0" y="0"/>
            <a:chExt cx="1467395" cy="1332580"/>
          </a:xfrm>
        </p:grpSpPr>
        <p:sp>
          <p:nvSpPr>
            <p:cNvPr id="9" name="矩形 22"/>
            <p:cNvSpPr/>
            <p:nvPr/>
          </p:nvSpPr>
          <p:spPr>
            <a:xfrm>
              <a:off x="0" y="0"/>
              <a:ext cx="1467395" cy="1332580"/>
            </a:xfrm>
            <a:prstGeom prst="rect">
              <a:avLst/>
            </a:prstGeom>
            <a:solidFill>
              <a:srgbClr val="BC0C04"/>
            </a:solidFill>
            <a:ln w="9525">
              <a:noFill/>
            </a:ln>
            <a:effectLst>
              <a:outerShdw sx="100999" sy="100999" algn="ctr" rotWithShape="0">
                <a:srgbClr val="000000">
                  <a:alpha val="39000"/>
                </a:srgbClr>
              </a:outerShdw>
            </a:effectLst>
          </p:spPr>
          <p:txBody>
            <a:bodyPr anchor="ctr"/>
            <a:lstStyle/>
            <a:p>
              <a:pPr algn="ctr"/>
              <a:endParaRPr lang="zh-CN" altLang="en-US" sz="2500" dirty="0">
                <a:solidFill>
                  <a:srgbClr val="FFFFFF"/>
                </a:solidFill>
                <a:latin typeface="华文中宋" panose="02010600040101010101" pitchFamily="2" charset="-122"/>
                <a:ea typeface="华文中宋" panose="02010600040101010101" pitchFamily="2" charset="-122"/>
              </a:endParaRPr>
            </a:p>
          </p:txBody>
        </p:sp>
        <p:sp>
          <p:nvSpPr>
            <p:cNvPr id="10" name="矩形 8"/>
            <p:cNvSpPr/>
            <p:nvPr/>
          </p:nvSpPr>
          <p:spPr>
            <a:xfrm>
              <a:off x="1479" y="81932"/>
              <a:ext cx="1387340" cy="1172401"/>
            </a:xfrm>
            <a:prstGeom prst="rect">
              <a:avLst/>
            </a:prstGeom>
            <a:noFill/>
            <a:ln w="9525">
              <a:noFill/>
            </a:ln>
          </p:spPr>
          <p:txBody>
            <a:bodyPr wrap="square" anchor="t">
              <a:spAutoFit/>
            </a:bodyPr>
            <a:lstStyle/>
            <a:p>
              <a:pPr algn="ctr">
                <a:buFont typeface="Arial" panose="020B0604020202020204" pitchFamily="34" charset="0"/>
                <a:buNone/>
              </a:pPr>
              <a:r>
                <a:rPr lang="zh-CN" altLang="en-US" sz="3000" b="1" baseline="0">
                  <a:solidFill>
                    <a:schemeClr val="bg1"/>
                  </a:solidFill>
                  <a:latin typeface="华文中宋" panose="02010600040101010101" pitchFamily="2" charset="-122"/>
                  <a:ea typeface="华文中宋" panose="02010600040101010101" pitchFamily="2" charset="-122"/>
                </a:rPr>
                <a:t>三</a:t>
              </a:r>
              <a:endParaRPr lang="zh-CN" altLang="en-US" sz="3000" b="1" baseline="0">
                <a:solidFill>
                  <a:schemeClr val="bg1"/>
                </a:solidFill>
                <a:latin typeface="华文中宋" panose="02010600040101010101" pitchFamily="2" charset="-122"/>
                <a:ea typeface="华文中宋" panose="02010600040101010101" pitchFamily="2" charset="-122"/>
              </a:endParaRPr>
            </a:p>
          </p:txBody>
        </p:sp>
      </p:grpSp>
      <p:sp>
        <p:nvSpPr>
          <p:cNvPr id="11" name="矩形 14"/>
          <p:cNvSpPr/>
          <p:nvPr/>
        </p:nvSpPr>
        <p:spPr>
          <a:xfrm>
            <a:off x="1360170" y="534670"/>
            <a:ext cx="4939665" cy="69249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a:noFill/>
          </a:ln>
        </p:spPr>
        <p:txBody>
          <a:bodyPr wrap="square" anchor="t">
            <a:spAutoFit/>
          </a:bodyPr>
          <a:lstStyle/>
          <a:p>
            <a:pPr algn="ctr">
              <a:lnSpc>
                <a:spcPct val="130000"/>
              </a:lnSpc>
              <a:buFont typeface="Arial" panose="020B0604020202020204" pitchFamily="34" charset="0"/>
              <a:buNone/>
            </a:pPr>
            <a:r>
              <a:rPr lang="zh-CN" sz="3000" b="1" dirty="0">
                <a:solidFill>
                  <a:srgbClr val="0D0D0D"/>
                </a:solidFill>
                <a:latin typeface="华文中宋" panose="02010600040101010101" pitchFamily="2" charset="-122"/>
                <a:ea typeface="华文中宋" panose="02010600040101010101" pitchFamily="2" charset="-122"/>
                <a:sym typeface="+mn-ea"/>
              </a:rPr>
              <a:t>重视</a:t>
            </a:r>
            <a:r>
              <a:rPr lang="zh-CN" sz="3000" b="1" dirty="0" smtClean="0">
                <a:solidFill>
                  <a:srgbClr val="0D0D0D"/>
                </a:solidFill>
                <a:latin typeface="华文中宋" panose="02010600040101010101" pitchFamily="2" charset="-122"/>
                <a:ea typeface="华文中宋" panose="02010600040101010101" pitchFamily="2" charset="-122"/>
                <a:sym typeface="+mn-ea"/>
              </a:rPr>
              <a:t>马克思</a:t>
            </a:r>
            <a:r>
              <a:rPr lang="zh-CN" altLang="en-US" sz="3000" b="1" dirty="0" smtClean="0">
                <a:solidFill>
                  <a:srgbClr val="0D0D0D"/>
                </a:solidFill>
                <a:latin typeface="华文中宋" panose="02010600040101010101" pitchFamily="2" charset="-122"/>
                <a:ea typeface="华文中宋" panose="02010600040101010101" pitchFamily="2" charset="-122"/>
                <a:sym typeface="+mn-ea"/>
              </a:rPr>
              <a:t>思想</a:t>
            </a:r>
            <a:r>
              <a:rPr lang="zh-CN" sz="3000" b="1" dirty="0" smtClean="0">
                <a:solidFill>
                  <a:srgbClr val="0D0D0D"/>
                </a:solidFill>
                <a:latin typeface="华文中宋" panose="02010600040101010101" pitchFamily="2" charset="-122"/>
                <a:ea typeface="华文中宋" panose="02010600040101010101" pitchFamily="2" charset="-122"/>
                <a:sym typeface="+mn-ea"/>
              </a:rPr>
              <a:t>的</a:t>
            </a:r>
            <a:r>
              <a:rPr lang="zh-CN" sz="3000" b="1" dirty="0">
                <a:solidFill>
                  <a:srgbClr val="0D0D0D"/>
                </a:solidFill>
                <a:latin typeface="华文中宋" panose="02010600040101010101" pitchFamily="2" charset="-122"/>
                <a:ea typeface="华文中宋" panose="02010600040101010101" pitchFamily="2" charset="-122"/>
                <a:sym typeface="+mn-ea"/>
              </a:rPr>
              <a:t>中国意义</a:t>
            </a:r>
            <a:endParaRPr lang="zh-CN" sz="3000" b="1" baseline="0" dirty="0">
              <a:solidFill>
                <a:srgbClr val="0D0D0D"/>
              </a:solidFill>
              <a:latin typeface="华文中宋" panose="02010600040101010101" pitchFamily="2" charset="-122"/>
              <a:ea typeface="华文中宋" panose="02010600040101010101" pitchFamily="2" charset="-122"/>
            </a:endParaRPr>
          </a:p>
        </p:txBody>
      </p:sp>
      <p:sp>
        <p:nvSpPr>
          <p:cNvPr id="100" name="文本框 99"/>
          <p:cNvSpPr txBox="1"/>
          <p:nvPr/>
        </p:nvSpPr>
        <p:spPr>
          <a:xfrm>
            <a:off x="715645" y="1361440"/>
            <a:ext cx="6435090" cy="4831080"/>
          </a:xfrm>
          <a:prstGeom prst="rect">
            <a:avLst/>
          </a:prstGeom>
          <a:noFill/>
          <a:ln w="9525">
            <a:noFill/>
          </a:ln>
        </p:spPr>
        <p:txBody>
          <a:bodyPr wrap="square">
            <a:spAutoFit/>
          </a:bodyPr>
          <a:lstStyle/>
          <a:p>
            <a:r>
              <a:rPr lang="zh-CN" altLang="en-US" sz="2800" b="1" dirty="0">
                <a:solidFill>
                  <a:srgbClr val="FF0000"/>
                </a:solidFill>
                <a:latin typeface="Helvetica Neue" charset="0"/>
                <a:cs typeface="Helvetica Neue" charset="0"/>
              </a:rPr>
              <a:t>3.</a:t>
            </a:r>
            <a:r>
              <a:rPr lang="zh-CN" altLang="en-US" sz="2800" b="1" dirty="0">
                <a:solidFill>
                  <a:srgbClr val="3E3E3E"/>
                </a:solidFill>
                <a:latin typeface="Helvetica Neue" charset="0"/>
                <a:cs typeface="Helvetica Neue" charset="0"/>
              </a:rPr>
              <a:t>在新时代，中国共产党人把马克思主义基本原理同新时代中国具体实际结合起来，团结带领人民进行伟大斗争、建设伟大工程、推进伟大事业、实现伟大梦想，推动党和国家事业取得全方位、开创性历史成就，发生深层次、根本性历史变革，</a:t>
            </a:r>
            <a:r>
              <a:rPr lang="zh-CN" altLang="en-US" sz="2800" b="1" dirty="0">
                <a:solidFill>
                  <a:srgbClr val="FF0000"/>
                </a:solidFill>
                <a:latin typeface="Helvetica Neue" charset="0"/>
                <a:cs typeface="Helvetica Neue" charset="0"/>
              </a:rPr>
              <a:t>中华民族迎来了从富起来到强起来的伟大飞跃。这一伟大飞跃以铁一般的事实证明，只有坚持和发展中国特色社会主义才能实现中华民族伟大复兴！</a:t>
            </a:r>
            <a:endParaRPr lang="zh-CN" altLang="en-US" sz="2800" b="1" dirty="0">
              <a:solidFill>
                <a:srgbClr val="FF0000"/>
              </a:solidFill>
              <a:latin typeface="Helvetica Neue" charset="0"/>
              <a:cs typeface="Helvetica Neue" charset="0"/>
            </a:endParaRPr>
          </a:p>
        </p:txBody>
      </p:sp>
      <p:pic>
        <p:nvPicPr>
          <p:cNvPr id="5" name="图片 4" descr="5"/>
          <p:cNvPicPr>
            <a:picLocks noChangeAspect="1"/>
          </p:cNvPicPr>
          <p:nvPr/>
        </p:nvPicPr>
        <p:blipFill>
          <a:blip r:embed="rId1"/>
          <a:stretch>
            <a:fillRect/>
          </a:stretch>
        </p:blipFill>
        <p:spPr>
          <a:xfrm>
            <a:off x="7150735" y="1294130"/>
            <a:ext cx="4678045" cy="426910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3553" name="矩形 3"/>
          <p:cNvSpPr/>
          <p:nvPr/>
        </p:nvSpPr>
        <p:spPr>
          <a:xfrm>
            <a:off x="0" y="0"/>
            <a:ext cx="12180888" cy="177800"/>
          </a:xfrm>
          <a:prstGeom prst="rect">
            <a:avLst/>
          </a:prstGeom>
          <a:solidFill>
            <a:srgbClr val="C00000"/>
          </a:solidFill>
          <a:ln w="9525">
            <a:noFill/>
          </a:ln>
        </p:spPr>
        <p:txBody>
          <a:bodyPr lIns="90170" tIns="46990" rIns="90170" bIns="46990" anchor="t"/>
          <a:lstStyle/>
          <a:p>
            <a:endParaRPr lang="zh-CN" altLang="en-US" dirty="0">
              <a:latin typeface="Arial" panose="020B0604020202020204" pitchFamily="34" charset="0"/>
              <a:ea typeface="宋体" panose="02010600030101010101" pitchFamily="2" charset="-122"/>
            </a:endParaRPr>
          </a:p>
        </p:txBody>
      </p:sp>
      <p:sp>
        <p:nvSpPr>
          <p:cNvPr id="23554" name="矩形 3"/>
          <p:cNvSpPr/>
          <p:nvPr/>
        </p:nvSpPr>
        <p:spPr>
          <a:xfrm>
            <a:off x="6350" y="6662738"/>
            <a:ext cx="12179300" cy="177800"/>
          </a:xfrm>
          <a:prstGeom prst="rect">
            <a:avLst/>
          </a:prstGeom>
          <a:solidFill>
            <a:srgbClr val="C00000"/>
          </a:solidFill>
          <a:ln w="9525">
            <a:noFill/>
          </a:ln>
        </p:spPr>
        <p:txBody>
          <a:bodyPr lIns="90170" tIns="46990" rIns="90170" bIns="46990" anchor="t"/>
          <a:lstStyle/>
          <a:p>
            <a:endParaRPr lang="zh-CN" altLang="en-US" dirty="0">
              <a:latin typeface="Arial" panose="020B0604020202020204" pitchFamily="34" charset="0"/>
              <a:ea typeface="宋体" panose="02010600030101010101" pitchFamily="2" charset="-122"/>
            </a:endParaRPr>
          </a:p>
        </p:txBody>
      </p:sp>
      <p:grpSp>
        <p:nvGrpSpPr>
          <p:cNvPr id="5" name="组合 5126"/>
          <p:cNvGrpSpPr/>
          <p:nvPr/>
        </p:nvGrpSpPr>
        <p:grpSpPr>
          <a:xfrm>
            <a:off x="735330" y="610870"/>
            <a:ext cx="629920" cy="628650"/>
            <a:chOff x="0" y="0"/>
            <a:chExt cx="1467395" cy="1332580"/>
          </a:xfrm>
        </p:grpSpPr>
        <p:sp>
          <p:nvSpPr>
            <p:cNvPr id="6" name="矩形 22"/>
            <p:cNvSpPr/>
            <p:nvPr/>
          </p:nvSpPr>
          <p:spPr>
            <a:xfrm>
              <a:off x="0" y="0"/>
              <a:ext cx="1467395" cy="1332580"/>
            </a:xfrm>
            <a:prstGeom prst="rect">
              <a:avLst/>
            </a:prstGeom>
            <a:solidFill>
              <a:srgbClr val="BC0C04"/>
            </a:solidFill>
            <a:ln w="9525">
              <a:noFill/>
            </a:ln>
            <a:effectLst>
              <a:outerShdw sx="100999" sy="100999" algn="ctr" rotWithShape="0">
                <a:srgbClr val="000000">
                  <a:alpha val="39000"/>
                </a:srgbClr>
              </a:outerShdw>
            </a:effectLst>
          </p:spPr>
          <p:txBody>
            <a:bodyPr anchor="ctr"/>
            <a:lstStyle/>
            <a:p>
              <a:pPr algn="ctr"/>
              <a:endParaRPr lang="zh-CN" altLang="en-US" sz="2500" dirty="0">
                <a:solidFill>
                  <a:srgbClr val="FFFFFF"/>
                </a:solidFill>
                <a:latin typeface="华文中宋" panose="02010600040101010101" pitchFamily="2" charset="-122"/>
                <a:ea typeface="华文中宋" panose="02010600040101010101" pitchFamily="2" charset="-122"/>
              </a:endParaRPr>
            </a:p>
          </p:txBody>
        </p:sp>
        <p:sp>
          <p:nvSpPr>
            <p:cNvPr id="7" name="矩形 8"/>
            <p:cNvSpPr/>
            <p:nvPr/>
          </p:nvSpPr>
          <p:spPr>
            <a:xfrm>
              <a:off x="1479" y="81932"/>
              <a:ext cx="1387340" cy="1172401"/>
            </a:xfrm>
            <a:prstGeom prst="rect">
              <a:avLst/>
            </a:prstGeom>
            <a:noFill/>
            <a:ln w="9525">
              <a:noFill/>
            </a:ln>
          </p:spPr>
          <p:txBody>
            <a:bodyPr wrap="square" anchor="t">
              <a:spAutoFit/>
            </a:bodyPr>
            <a:lstStyle/>
            <a:p>
              <a:pPr algn="ctr">
                <a:buFont typeface="Arial" panose="020B0604020202020204" pitchFamily="34" charset="0"/>
                <a:buNone/>
              </a:pPr>
              <a:r>
                <a:rPr lang="zh-CN" altLang="en-US" sz="3000" b="1" baseline="0">
                  <a:solidFill>
                    <a:schemeClr val="bg1"/>
                  </a:solidFill>
                  <a:latin typeface="华文中宋" panose="02010600040101010101" pitchFamily="2" charset="-122"/>
                  <a:ea typeface="华文中宋" panose="02010600040101010101" pitchFamily="2" charset="-122"/>
                </a:rPr>
                <a:t>三</a:t>
              </a:r>
              <a:endParaRPr lang="zh-CN" altLang="en-US" sz="3000" b="1" baseline="0">
                <a:solidFill>
                  <a:schemeClr val="bg1"/>
                </a:solidFill>
                <a:latin typeface="华文中宋" panose="02010600040101010101" pitchFamily="2" charset="-122"/>
                <a:ea typeface="华文中宋" panose="02010600040101010101" pitchFamily="2" charset="-122"/>
              </a:endParaRPr>
            </a:p>
          </p:txBody>
        </p:sp>
      </p:grpSp>
      <p:sp>
        <p:nvSpPr>
          <p:cNvPr id="8" name="矩形 14"/>
          <p:cNvSpPr/>
          <p:nvPr/>
        </p:nvSpPr>
        <p:spPr>
          <a:xfrm>
            <a:off x="1360170" y="534670"/>
            <a:ext cx="5609590" cy="69249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a:noFill/>
          </a:ln>
        </p:spPr>
        <p:txBody>
          <a:bodyPr wrap="square" anchor="t">
            <a:spAutoFit/>
          </a:bodyPr>
          <a:lstStyle/>
          <a:p>
            <a:pPr algn="ctr">
              <a:lnSpc>
                <a:spcPct val="130000"/>
              </a:lnSpc>
              <a:buFont typeface="Arial" panose="020B0604020202020204" pitchFamily="34" charset="0"/>
              <a:buNone/>
            </a:pPr>
            <a:r>
              <a:rPr lang="zh-CN" sz="3000" b="1" baseline="0" dirty="0">
                <a:solidFill>
                  <a:srgbClr val="0D0D0D"/>
                </a:solidFill>
                <a:latin typeface="华文中宋" panose="02010600040101010101" pitchFamily="2" charset="-122"/>
                <a:ea typeface="华文中宋" panose="02010600040101010101" pitchFamily="2" charset="-122"/>
              </a:rPr>
              <a:t>重视</a:t>
            </a:r>
            <a:r>
              <a:rPr lang="zh-CN" sz="3000" b="1" baseline="0" dirty="0" smtClean="0">
                <a:solidFill>
                  <a:srgbClr val="0D0D0D"/>
                </a:solidFill>
                <a:latin typeface="华文中宋" panose="02010600040101010101" pitchFamily="2" charset="-122"/>
                <a:ea typeface="华文中宋" panose="02010600040101010101" pitchFamily="2" charset="-122"/>
              </a:rPr>
              <a:t>马克思</a:t>
            </a:r>
            <a:r>
              <a:rPr lang="zh-CN" altLang="en-US" sz="3000" b="1" baseline="0" dirty="0" smtClean="0">
                <a:solidFill>
                  <a:srgbClr val="0D0D0D"/>
                </a:solidFill>
                <a:latin typeface="华文中宋" panose="02010600040101010101" pitchFamily="2" charset="-122"/>
                <a:ea typeface="华文中宋" panose="02010600040101010101" pitchFamily="2" charset="-122"/>
              </a:rPr>
              <a:t>思想</a:t>
            </a:r>
            <a:r>
              <a:rPr lang="zh-CN" sz="3000" b="1" baseline="0" dirty="0" smtClean="0">
                <a:solidFill>
                  <a:srgbClr val="0D0D0D"/>
                </a:solidFill>
                <a:latin typeface="华文中宋" panose="02010600040101010101" pitchFamily="2" charset="-122"/>
                <a:ea typeface="华文中宋" panose="02010600040101010101" pitchFamily="2" charset="-122"/>
              </a:rPr>
              <a:t>的</a:t>
            </a:r>
            <a:r>
              <a:rPr lang="zh-CN" sz="3000" b="1" baseline="0" dirty="0">
                <a:solidFill>
                  <a:srgbClr val="0D0D0D"/>
                </a:solidFill>
                <a:latin typeface="华文中宋" panose="02010600040101010101" pitchFamily="2" charset="-122"/>
                <a:ea typeface="华文中宋" panose="02010600040101010101" pitchFamily="2" charset="-122"/>
              </a:rPr>
              <a:t>中国意义</a:t>
            </a:r>
            <a:endParaRPr lang="zh-CN" sz="3000" b="1" baseline="0" dirty="0">
              <a:solidFill>
                <a:srgbClr val="0D0D0D"/>
              </a:solidFill>
              <a:latin typeface="华文中宋" panose="02010600040101010101" pitchFamily="2" charset="-122"/>
              <a:ea typeface="华文中宋" panose="02010600040101010101" pitchFamily="2" charset="-122"/>
            </a:endParaRPr>
          </a:p>
        </p:txBody>
      </p:sp>
      <p:sp>
        <p:nvSpPr>
          <p:cNvPr id="2" name="文本框 1"/>
          <p:cNvSpPr txBox="1"/>
          <p:nvPr/>
        </p:nvSpPr>
        <p:spPr>
          <a:xfrm>
            <a:off x="1022350" y="2520950"/>
            <a:ext cx="5396865" cy="368300"/>
          </a:xfrm>
          <a:prstGeom prst="rect">
            <a:avLst/>
          </a:prstGeom>
          <a:noFill/>
        </p:spPr>
        <p:txBody>
          <a:bodyPr wrap="square" rtlCol="0" anchor="t">
            <a:spAutoFit/>
          </a:bodyPr>
          <a:lstStyle/>
          <a:p>
            <a:r>
              <a:rPr lang="zh-CN" altLang="en-US" b="1">
                <a:solidFill>
                  <a:srgbClr val="FFFFFF"/>
                </a:solidFill>
                <a:latin typeface="Helvetica Neue" charset="0"/>
                <a:cs typeface="Helvetica Neue" charset="0"/>
                <a:sym typeface="+mn-ea"/>
              </a:rPr>
              <a:t>、</a:t>
            </a:r>
            <a:endParaRPr lang="zh-CN" altLang="en-US"/>
          </a:p>
        </p:txBody>
      </p:sp>
      <p:sp>
        <p:nvSpPr>
          <p:cNvPr id="100" name="文本框 99"/>
          <p:cNvSpPr txBox="1"/>
          <p:nvPr/>
        </p:nvSpPr>
        <p:spPr>
          <a:xfrm>
            <a:off x="735965" y="1416685"/>
            <a:ext cx="9202420" cy="553085"/>
          </a:xfrm>
          <a:prstGeom prst="rect">
            <a:avLst/>
          </a:prstGeom>
          <a:noFill/>
          <a:ln w="9525">
            <a:noFill/>
          </a:ln>
        </p:spPr>
        <p:txBody>
          <a:bodyPr wrap="square">
            <a:spAutoFit/>
          </a:bodyPr>
          <a:lstStyle/>
          <a:p>
            <a:r>
              <a:rPr lang="zh-CN" sz="3000" b="1" dirty="0">
                <a:solidFill>
                  <a:srgbClr val="0D0D0D"/>
                </a:solidFill>
                <a:latin typeface="华文中宋" panose="02010600040101010101" pitchFamily="2" charset="-122"/>
                <a:ea typeface="华文中宋" panose="02010600040101010101" pitchFamily="2" charset="-122"/>
              </a:rPr>
              <a:t>第一，科学总结</a:t>
            </a:r>
            <a:r>
              <a:rPr lang="zh-CN" sz="3000" b="1" dirty="0" smtClean="0">
                <a:solidFill>
                  <a:srgbClr val="0D0D0D"/>
                </a:solidFill>
                <a:latin typeface="华文中宋" panose="02010600040101010101" pitchFamily="2" charset="-122"/>
                <a:ea typeface="华文中宋" panose="02010600040101010101" pitchFamily="2" charset="-122"/>
              </a:rPr>
              <a:t>马克思</a:t>
            </a:r>
            <a:r>
              <a:rPr lang="zh-CN" altLang="en-US" sz="3000" b="1" dirty="0" smtClean="0">
                <a:solidFill>
                  <a:srgbClr val="0D0D0D"/>
                </a:solidFill>
                <a:latin typeface="华文中宋" panose="02010600040101010101" pitchFamily="2" charset="-122"/>
                <a:ea typeface="华文中宋" panose="02010600040101010101" pitchFamily="2" charset="-122"/>
              </a:rPr>
              <a:t>思想</a:t>
            </a:r>
            <a:r>
              <a:rPr lang="zh-CN" sz="3000" b="1" dirty="0" smtClean="0">
                <a:solidFill>
                  <a:srgbClr val="0D0D0D"/>
                </a:solidFill>
                <a:latin typeface="华文中宋" panose="02010600040101010101" pitchFamily="2" charset="-122"/>
                <a:ea typeface="华文中宋" panose="02010600040101010101" pitchFamily="2" charset="-122"/>
              </a:rPr>
              <a:t>的</a:t>
            </a:r>
            <a:r>
              <a:rPr lang="zh-CN" sz="3000" b="1" dirty="0">
                <a:solidFill>
                  <a:srgbClr val="0D0D0D"/>
                </a:solidFill>
                <a:latin typeface="华文中宋" panose="02010600040101010101" pitchFamily="2" charset="-122"/>
                <a:ea typeface="华文中宋" panose="02010600040101010101" pitchFamily="2" charset="-122"/>
              </a:rPr>
              <a:t>中国奇迹。</a:t>
            </a:r>
            <a:r>
              <a:rPr lang="zh-CN" altLang="en-US" sz="1200" b="0" dirty="0">
                <a:solidFill>
                  <a:srgbClr val="3E3E3E"/>
                </a:solidFill>
                <a:latin typeface="Helvetica Neue" charset="0"/>
                <a:cs typeface="Helvetica Neue" charset="0"/>
              </a:rPr>
              <a:t> </a:t>
            </a:r>
            <a:endParaRPr lang="zh-CN" altLang="en-US" dirty="0"/>
          </a:p>
        </p:txBody>
      </p:sp>
      <p:sp>
        <p:nvSpPr>
          <p:cNvPr id="3" name="文本框 2"/>
          <p:cNvSpPr txBox="1"/>
          <p:nvPr/>
        </p:nvSpPr>
        <p:spPr>
          <a:xfrm>
            <a:off x="735964" y="2316163"/>
            <a:ext cx="6243955" cy="2554545"/>
          </a:xfrm>
          <a:prstGeom prst="rect">
            <a:avLst/>
          </a:prstGeom>
          <a:noFill/>
          <a:ln w="9525">
            <a:noFill/>
          </a:ln>
        </p:spPr>
        <p:txBody>
          <a:bodyPr wrap="square">
            <a:spAutoFit/>
          </a:bodyPr>
          <a:lstStyle/>
          <a:p>
            <a:r>
              <a:rPr lang="en-US" altLang="zh-CN" sz="3200" b="0" dirty="0">
                <a:latin typeface="宋体" panose="02010600030101010101" pitchFamily="2" charset="-122"/>
                <a:ea typeface="宋体" panose="02010600030101010101" pitchFamily="2" charset="-122"/>
                <a:cs typeface="宋体" panose="02010600030101010101" pitchFamily="2" charset="-122"/>
              </a:rPr>
              <a:t>    </a:t>
            </a:r>
            <a:r>
              <a:rPr lang="zh-CN" altLang="en-US" sz="3200" b="1" dirty="0">
                <a:latin typeface="宋体" panose="02010600030101010101" pitchFamily="2" charset="-122"/>
                <a:ea typeface="宋体" panose="02010600030101010101" pitchFamily="2" charset="-122"/>
                <a:cs typeface="宋体" panose="02010600030101010101" pitchFamily="2" charset="-122"/>
              </a:rPr>
              <a:t>当今世界，推进人类进步事业更需要马克思主义，更需要马克思创造的“伟大的认识工具”，更需要当代中国马克思主义和</a:t>
            </a:r>
            <a:r>
              <a:rPr lang="en-US" altLang="zh-CN" sz="3200" b="1" dirty="0" smtClean="0">
                <a:latin typeface="宋体" panose="02010600030101010101" pitchFamily="2" charset="-122"/>
                <a:ea typeface="宋体" panose="02010600030101010101" pitchFamily="2" charset="-122"/>
                <a:cs typeface="宋体" panose="02010600030101010101" pitchFamily="2" charset="-122"/>
              </a:rPr>
              <a:t>21</a:t>
            </a:r>
            <a:r>
              <a:rPr lang="zh-CN" altLang="en-US" sz="3200" b="1" dirty="0" smtClean="0">
                <a:latin typeface="宋体" panose="02010600030101010101" pitchFamily="2" charset="-122"/>
                <a:ea typeface="宋体" panose="02010600030101010101" pitchFamily="2" charset="-122"/>
                <a:cs typeface="宋体" panose="02010600030101010101" pitchFamily="2" charset="-122"/>
              </a:rPr>
              <a:t>世纪</a:t>
            </a:r>
            <a:r>
              <a:rPr lang="zh-CN" altLang="en-US" sz="3200" b="1" dirty="0">
                <a:latin typeface="宋体" panose="02010600030101010101" pitchFamily="2" charset="-122"/>
                <a:ea typeface="宋体" panose="02010600030101010101" pitchFamily="2" charset="-122"/>
                <a:cs typeface="宋体" panose="02010600030101010101" pitchFamily="2" charset="-122"/>
              </a:rPr>
              <a:t>马克思主义。</a:t>
            </a:r>
            <a:endParaRPr lang="zh-CN" altLang="en-US" b="1" dirty="0"/>
          </a:p>
        </p:txBody>
      </p:sp>
      <p:pic>
        <p:nvPicPr>
          <p:cNvPr id="4" name="图片 3" descr="u=812184447,1663848083&amp;fm=11&amp;gp=0"/>
          <p:cNvPicPr>
            <a:picLocks noChangeAspect="1"/>
          </p:cNvPicPr>
          <p:nvPr/>
        </p:nvPicPr>
        <p:blipFill>
          <a:blip r:embed="rId1"/>
          <a:stretch>
            <a:fillRect/>
          </a:stretch>
        </p:blipFill>
        <p:spPr>
          <a:xfrm>
            <a:off x="7359015" y="2081530"/>
            <a:ext cx="3709035" cy="386588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3553" name="矩形 3"/>
          <p:cNvSpPr/>
          <p:nvPr/>
        </p:nvSpPr>
        <p:spPr>
          <a:xfrm>
            <a:off x="0" y="0"/>
            <a:ext cx="12180888" cy="177800"/>
          </a:xfrm>
          <a:prstGeom prst="rect">
            <a:avLst/>
          </a:prstGeom>
          <a:solidFill>
            <a:srgbClr val="C00000"/>
          </a:solidFill>
          <a:ln w="9525">
            <a:noFill/>
          </a:ln>
        </p:spPr>
        <p:txBody>
          <a:bodyPr lIns="90170" tIns="46990" rIns="90170" bIns="46990" anchor="t"/>
          <a:lstStyle/>
          <a:p>
            <a:endParaRPr lang="zh-CN" altLang="en-US" dirty="0">
              <a:latin typeface="Arial" panose="020B0604020202020204" pitchFamily="34" charset="0"/>
              <a:ea typeface="宋体" panose="02010600030101010101" pitchFamily="2" charset="-122"/>
            </a:endParaRPr>
          </a:p>
        </p:txBody>
      </p:sp>
      <p:sp>
        <p:nvSpPr>
          <p:cNvPr id="23554" name="矩形 3"/>
          <p:cNvSpPr/>
          <p:nvPr/>
        </p:nvSpPr>
        <p:spPr>
          <a:xfrm>
            <a:off x="-10160" y="6662738"/>
            <a:ext cx="12179300" cy="177800"/>
          </a:xfrm>
          <a:prstGeom prst="rect">
            <a:avLst/>
          </a:prstGeom>
          <a:solidFill>
            <a:srgbClr val="C00000"/>
          </a:solidFill>
          <a:ln w="9525">
            <a:noFill/>
          </a:ln>
        </p:spPr>
        <p:txBody>
          <a:bodyPr lIns="90170" tIns="46990" rIns="90170" bIns="46990" anchor="t"/>
          <a:lstStyle/>
          <a:p>
            <a:endParaRPr lang="zh-CN" altLang="en-US" dirty="0">
              <a:latin typeface="Arial" panose="020B0604020202020204" pitchFamily="34" charset="0"/>
              <a:ea typeface="宋体" panose="02010600030101010101" pitchFamily="2" charset="-122"/>
            </a:endParaRPr>
          </a:p>
        </p:txBody>
      </p:sp>
      <p:sp>
        <p:nvSpPr>
          <p:cNvPr id="2" name="矩形 23"/>
          <p:cNvSpPr/>
          <p:nvPr/>
        </p:nvSpPr>
        <p:spPr>
          <a:xfrm>
            <a:off x="1365250" y="610870"/>
            <a:ext cx="2587625" cy="628650"/>
          </a:xfrm>
          <a:prstGeom prst="rect">
            <a:avLst/>
          </a:prstGeom>
          <a:solidFill>
            <a:schemeClr val="bg1"/>
          </a:solidFill>
          <a:ln w="9525">
            <a:noFill/>
          </a:ln>
          <a:effectLst>
            <a:outerShdw sx="100999" sy="100999" algn="ctr" rotWithShape="0">
              <a:srgbClr val="000000">
                <a:alpha val="39000"/>
              </a:srgbClr>
            </a:outerShdw>
          </a:effectLst>
        </p:spPr>
        <p:txBody>
          <a:bodyPr anchor="ctr"/>
          <a:lstStyle/>
          <a:p>
            <a:pPr algn="ctr"/>
            <a:endParaRPr lang="zh-CN" altLang="en-US" sz="2500" dirty="0">
              <a:solidFill>
                <a:srgbClr val="FFFFFF"/>
              </a:solidFill>
              <a:latin typeface="华文中宋" panose="02010600040101010101" pitchFamily="2" charset="-122"/>
              <a:ea typeface="华文中宋" panose="02010600040101010101" pitchFamily="2" charset="-122"/>
            </a:endParaRPr>
          </a:p>
        </p:txBody>
      </p:sp>
      <p:grpSp>
        <p:nvGrpSpPr>
          <p:cNvPr id="3" name="组合 5126"/>
          <p:cNvGrpSpPr/>
          <p:nvPr/>
        </p:nvGrpSpPr>
        <p:grpSpPr>
          <a:xfrm>
            <a:off x="715010" y="610870"/>
            <a:ext cx="629920" cy="628650"/>
            <a:chOff x="0" y="0"/>
            <a:chExt cx="1467395" cy="1332580"/>
          </a:xfrm>
        </p:grpSpPr>
        <p:sp>
          <p:nvSpPr>
            <p:cNvPr id="9" name="矩形 22"/>
            <p:cNvSpPr/>
            <p:nvPr/>
          </p:nvSpPr>
          <p:spPr>
            <a:xfrm>
              <a:off x="0" y="0"/>
              <a:ext cx="1467395" cy="1332580"/>
            </a:xfrm>
            <a:prstGeom prst="rect">
              <a:avLst/>
            </a:prstGeom>
            <a:solidFill>
              <a:srgbClr val="BC0C04"/>
            </a:solidFill>
            <a:ln w="9525">
              <a:noFill/>
            </a:ln>
            <a:effectLst>
              <a:outerShdw sx="100999" sy="100999" algn="ctr" rotWithShape="0">
                <a:srgbClr val="000000">
                  <a:alpha val="39000"/>
                </a:srgbClr>
              </a:outerShdw>
            </a:effectLst>
          </p:spPr>
          <p:txBody>
            <a:bodyPr anchor="ctr"/>
            <a:lstStyle/>
            <a:p>
              <a:pPr algn="ctr"/>
              <a:endParaRPr lang="zh-CN" altLang="en-US" sz="2500" dirty="0">
                <a:solidFill>
                  <a:srgbClr val="FFFFFF"/>
                </a:solidFill>
                <a:latin typeface="华文中宋" panose="02010600040101010101" pitchFamily="2" charset="-122"/>
                <a:ea typeface="华文中宋" panose="02010600040101010101" pitchFamily="2" charset="-122"/>
              </a:endParaRPr>
            </a:p>
          </p:txBody>
        </p:sp>
        <p:sp>
          <p:nvSpPr>
            <p:cNvPr id="10" name="矩形 8"/>
            <p:cNvSpPr/>
            <p:nvPr/>
          </p:nvSpPr>
          <p:spPr>
            <a:xfrm>
              <a:off x="1479" y="81932"/>
              <a:ext cx="1387340" cy="1172401"/>
            </a:xfrm>
            <a:prstGeom prst="rect">
              <a:avLst/>
            </a:prstGeom>
            <a:noFill/>
            <a:ln w="9525">
              <a:noFill/>
            </a:ln>
          </p:spPr>
          <p:txBody>
            <a:bodyPr wrap="square" anchor="t">
              <a:spAutoFit/>
            </a:bodyPr>
            <a:lstStyle/>
            <a:p>
              <a:pPr algn="ctr">
                <a:buFont typeface="Arial" panose="020B0604020202020204" pitchFamily="34" charset="0"/>
                <a:buNone/>
              </a:pPr>
              <a:r>
                <a:rPr lang="zh-CN" altLang="en-US" sz="3000" b="1" baseline="0">
                  <a:solidFill>
                    <a:schemeClr val="bg1"/>
                  </a:solidFill>
                  <a:latin typeface="华文中宋" panose="02010600040101010101" pitchFamily="2" charset="-122"/>
                  <a:ea typeface="华文中宋" panose="02010600040101010101" pitchFamily="2" charset="-122"/>
                </a:rPr>
                <a:t>三</a:t>
              </a:r>
              <a:endParaRPr lang="zh-CN" altLang="en-US" sz="3000" b="1" baseline="0">
                <a:solidFill>
                  <a:schemeClr val="bg1"/>
                </a:solidFill>
                <a:latin typeface="华文中宋" panose="02010600040101010101" pitchFamily="2" charset="-122"/>
                <a:ea typeface="华文中宋" panose="02010600040101010101" pitchFamily="2" charset="-122"/>
              </a:endParaRPr>
            </a:p>
          </p:txBody>
        </p:sp>
      </p:grpSp>
      <p:sp>
        <p:nvSpPr>
          <p:cNvPr id="11" name="矩形 14"/>
          <p:cNvSpPr/>
          <p:nvPr/>
        </p:nvSpPr>
        <p:spPr>
          <a:xfrm>
            <a:off x="1360170" y="534670"/>
            <a:ext cx="5656580" cy="69249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a:noFill/>
          </a:ln>
        </p:spPr>
        <p:txBody>
          <a:bodyPr wrap="square" anchor="t">
            <a:spAutoFit/>
          </a:bodyPr>
          <a:lstStyle/>
          <a:p>
            <a:pPr algn="ctr">
              <a:lnSpc>
                <a:spcPct val="130000"/>
              </a:lnSpc>
              <a:buFont typeface="Arial" panose="020B0604020202020204" pitchFamily="34" charset="0"/>
              <a:buNone/>
            </a:pPr>
            <a:r>
              <a:rPr lang="zh-CN" sz="3000" b="1" dirty="0">
                <a:solidFill>
                  <a:srgbClr val="0D0D0D"/>
                </a:solidFill>
                <a:latin typeface="华文中宋" panose="02010600040101010101" pitchFamily="2" charset="-122"/>
                <a:ea typeface="华文中宋" panose="02010600040101010101" pitchFamily="2" charset="-122"/>
                <a:sym typeface="+mn-ea"/>
              </a:rPr>
              <a:t>重视</a:t>
            </a:r>
            <a:r>
              <a:rPr lang="zh-CN" sz="3000" b="1" dirty="0" smtClean="0">
                <a:solidFill>
                  <a:srgbClr val="0D0D0D"/>
                </a:solidFill>
                <a:latin typeface="华文中宋" panose="02010600040101010101" pitchFamily="2" charset="-122"/>
                <a:ea typeface="华文中宋" panose="02010600040101010101" pitchFamily="2" charset="-122"/>
                <a:sym typeface="+mn-ea"/>
              </a:rPr>
              <a:t>马克思</a:t>
            </a:r>
            <a:r>
              <a:rPr lang="zh-CN" altLang="en-US" sz="3000" b="1" dirty="0" smtClean="0">
                <a:solidFill>
                  <a:srgbClr val="0D0D0D"/>
                </a:solidFill>
                <a:latin typeface="华文中宋" panose="02010600040101010101" pitchFamily="2" charset="-122"/>
                <a:ea typeface="华文中宋" panose="02010600040101010101" pitchFamily="2" charset="-122"/>
                <a:sym typeface="+mn-ea"/>
              </a:rPr>
              <a:t>思想</a:t>
            </a:r>
            <a:r>
              <a:rPr lang="zh-CN" sz="3000" b="1" dirty="0" smtClean="0">
                <a:solidFill>
                  <a:srgbClr val="0D0D0D"/>
                </a:solidFill>
                <a:latin typeface="华文中宋" panose="02010600040101010101" pitchFamily="2" charset="-122"/>
                <a:ea typeface="华文中宋" panose="02010600040101010101" pitchFamily="2" charset="-122"/>
                <a:sym typeface="+mn-ea"/>
              </a:rPr>
              <a:t>的</a:t>
            </a:r>
            <a:r>
              <a:rPr lang="zh-CN" sz="3000" b="1" dirty="0">
                <a:solidFill>
                  <a:srgbClr val="0D0D0D"/>
                </a:solidFill>
                <a:latin typeface="华文中宋" panose="02010600040101010101" pitchFamily="2" charset="-122"/>
                <a:ea typeface="华文中宋" panose="02010600040101010101" pitchFamily="2" charset="-122"/>
                <a:sym typeface="+mn-ea"/>
              </a:rPr>
              <a:t>中国意义</a:t>
            </a:r>
            <a:endParaRPr lang="zh-CN" sz="3000" b="1" baseline="0" dirty="0">
              <a:solidFill>
                <a:srgbClr val="0D0D0D"/>
              </a:solidFill>
              <a:latin typeface="华文中宋" panose="02010600040101010101" pitchFamily="2" charset="-122"/>
              <a:ea typeface="华文中宋" panose="02010600040101010101" pitchFamily="2" charset="-122"/>
            </a:endParaRPr>
          </a:p>
        </p:txBody>
      </p:sp>
      <p:sp>
        <p:nvSpPr>
          <p:cNvPr id="100" name="文本框 99"/>
          <p:cNvSpPr txBox="1"/>
          <p:nvPr/>
        </p:nvSpPr>
        <p:spPr>
          <a:xfrm>
            <a:off x="3098800" y="1438910"/>
            <a:ext cx="6435090" cy="553085"/>
          </a:xfrm>
          <a:prstGeom prst="rect">
            <a:avLst/>
          </a:prstGeom>
          <a:noFill/>
          <a:ln w="9525">
            <a:noFill/>
          </a:ln>
        </p:spPr>
        <p:txBody>
          <a:bodyPr wrap="square">
            <a:spAutoFit/>
          </a:bodyPr>
          <a:lstStyle/>
          <a:p>
            <a:r>
              <a:rPr lang="zh-CN" sz="3000" b="1">
                <a:solidFill>
                  <a:srgbClr val="0D0D0D"/>
                </a:solidFill>
                <a:latin typeface="华文中宋" panose="02010600040101010101" pitchFamily="2" charset="-122"/>
                <a:ea typeface="华文中宋" panose="02010600040101010101" pitchFamily="2" charset="-122"/>
              </a:rPr>
              <a:t>“9个思想”指明如何学习马克思</a:t>
            </a:r>
            <a:endParaRPr lang="zh-CN" sz="3000" b="1">
              <a:solidFill>
                <a:srgbClr val="0D0D0D"/>
              </a:solidFill>
              <a:latin typeface="华文中宋" panose="02010600040101010101" pitchFamily="2" charset="-122"/>
              <a:ea typeface="华文中宋" panose="02010600040101010101" pitchFamily="2" charset="-122"/>
            </a:endParaRPr>
          </a:p>
        </p:txBody>
      </p:sp>
      <p:sp>
        <p:nvSpPr>
          <p:cNvPr id="4" name="文本框 3"/>
          <p:cNvSpPr txBox="1"/>
          <p:nvPr/>
        </p:nvSpPr>
        <p:spPr>
          <a:xfrm>
            <a:off x="831850" y="2242820"/>
            <a:ext cx="6184900" cy="3538220"/>
          </a:xfrm>
          <a:prstGeom prst="rect">
            <a:avLst/>
          </a:prstGeom>
          <a:noFill/>
          <a:ln w="9525">
            <a:noFill/>
          </a:ln>
        </p:spPr>
        <p:txBody>
          <a:bodyPr wrap="square">
            <a:spAutoFit/>
          </a:bodyPr>
          <a:lstStyle/>
          <a:p>
            <a:r>
              <a:rPr lang="zh-CN" altLang="en-US" sz="2800" b="1" dirty="0">
                <a:latin typeface="Helvetica Neue" charset="0"/>
                <a:cs typeface="Helvetica Neue" charset="0"/>
              </a:rPr>
              <a:t>1</a:t>
            </a:r>
            <a:r>
              <a:rPr lang="zh-CN" altLang="en-US" sz="2800" b="1" dirty="0" smtClean="0">
                <a:latin typeface="Helvetica Neue" charset="0"/>
                <a:cs typeface="Helvetica Neue" charset="0"/>
              </a:rPr>
              <a:t>. </a:t>
            </a:r>
            <a:r>
              <a:rPr lang="zh-CN" altLang="en-US" sz="2800" b="1" dirty="0" smtClean="0">
                <a:solidFill>
                  <a:srgbClr val="FF0000"/>
                </a:solidFill>
                <a:latin typeface="Helvetica Neue" charset="0"/>
                <a:cs typeface="Helvetica Neue" charset="0"/>
              </a:rPr>
              <a:t>学习</a:t>
            </a:r>
            <a:r>
              <a:rPr lang="zh-CN" altLang="en-US" sz="2800" b="1" dirty="0">
                <a:solidFill>
                  <a:srgbClr val="FF0000"/>
                </a:solidFill>
                <a:latin typeface="Helvetica Neue" charset="0"/>
                <a:cs typeface="Helvetica Neue" charset="0"/>
              </a:rPr>
              <a:t>马克思，就要学习和实践马克思主义关于人类社会发展规律的思想。</a:t>
            </a:r>
            <a:endParaRPr lang="zh-CN" altLang="en-US" sz="2800" b="1" dirty="0">
              <a:solidFill>
                <a:srgbClr val="FF0000"/>
              </a:solidFill>
              <a:latin typeface="Helvetica Neue" charset="0"/>
              <a:cs typeface="Helvetica Neue" charset="0"/>
            </a:endParaRPr>
          </a:p>
          <a:p>
            <a:endParaRPr lang="zh-CN" altLang="en-US" sz="2800" b="1" dirty="0">
              <a:solidFill>
                <a:srgbClr val="FF0000"/>
              </a:solidFill>
              <a:latin typeface="Helvetica Neue" charset="0"/>
              <a:cs typeface="Helvetica Neue" charset="0"/>
            </a:endParaRPr>
          </a:p>
          <a:p>
            <a:r>
              <a:rPr lang="zh-CN" altLang="en-US" sz="2800" b="1" dirty="0">
                <a:latin typeface="Helvetica Neue" charset="0"/>
                <a:cs typeface="Helvetica Neue" charset="0"/>
              </a:rPr>
              <a:t>2</a:t>
            </a:r>
            <a:r>
              <a:rPr lang="zh-CN" altLang="en-US" sz="2800" b="1" dirty="0" smtClean="0">
                <a:latin typeface="Helvetica Neue" charset="0"/>
                <a:cs typeface="Helvetica Neue" charset="0"/>
              </a:rPr>
              <a:t>. </a:t>
            </a:r>
            <a:r>
              <a:rPr lang="zh-CN" altLang="en-US" sz="2800" b="1" dirty="0" smtClean="0">
                <a:solidFill>
                  <a:srgbClr val="FF0000"/>
                </a:solidFill>
                <a:latin typeface="Helvetica Neue" charset="0"/>
                <a:cs typeface="Helvetica Neue" charset="0"/>
              </a:rPr>
              <a:t>学习</a:t>
            </a:r>
            <a:r>
              <a:rPr lang="zh-CN" altLang="en-US" sz="2800" b="1" dirty="0">
                <a:solidFill>
                  <a:srgbClr val="FF0000"/>
                </a:solidFill>
                <a:latin typeface="Helvetica Neue" charset="0"/>
                <a:cs typeface="Helvetica Neue" charset="0"/>
              </a:rPr>
              <a:t>马克思，就要学习和实践马克思主义关于坚守人民立场的思想。</a:t>
            </a:r>
            <a:endParaRPr lang="zh-CN" altLang="en-US" sz="2800" b="1" dirty="0">
              <a:solidFill>
                <a:srgbClr val="FF0000"/>
              </a:solidFill>
              <a:latin typeface="Helvetica Neue" charset="0"/>
              <a:cs typeface="Helvetica Neue" charset="0"/>
            </a:endParaRPr>
          </a:p>
          <a:p>
            <a:endParaRPr lang="zh-CN" altLang="en-US" sz="2800" b="1" dirty="0">
              <a:solidFill>
                <a:srgbClr val="FF0000"/>
              </a:solidFill>
              <a:latin typeface="Helvetica Neue" charset="0"/>
              <a:cs typeface="Helvetica Neue" charset="0"/>
            </a:endParaRPr>
          </a:p>
          <a:p>
            <a:r>
              <a:rPr lang="zh-CN" altLang="en-US" sz="2800" b="1" dirty="0">
                <a:latin typeface="Helvetica Neue" charset="0"/>
                <a:cs typeface="Helvetica Neue" charset="0"/>
              </a:rPr>
              <a:t>3</a:t>
            </a:r>
            <a:r>
              <a:rPr lang="zh-CN" altLang="en-US" sz="2800" b="1" dirty="0" smtClean="0">
                <a:latin typeface="Helvetica Neue" charset="0"/>
                <a:cs typeface="Helvetica Neue" charset="0"/>
              </a:rPr>
              <a:t>. </a:t>
            </a:r>
            <a:r>
              <a:rPr lang="zh-CN" altLang="en-US" sz="2800" b="1" dirty="0" smtClean="0">
                <a:solidFill>
                  <a:srgbClr val="FF0000"/>
                </a:solidFill>
                <a:latin typeface="Helvetica Neue" charset="0"/>
                <a:cs typeface="Helvetica Neue" charset="0"/>
              </a:rPr>
              <a:t>学习</a:t>
            </a:r>
            <a:r>
              <a:rPr lang="zh-CN" altLang="en-US" sz="2800" b="1" dirty="0">
                <a:solidFill>
                  <a:srgbClr val="FF0000"/>
                </a:solidFill>
                <a:latin typeface="Helvetica Neue" charset="0"/>
                <a:cs typeface="Helvetica Neue" charset="0"/>
              </a:rPr>
              <a:t>马克思，就要学习和实践马克思主义关于生产力和生产关系的思想。</a:t>
            </a:r>
            <a:endParaRPr lang="zh-CN" altLang="en-US" sz="2800" b="1" dirty="0">
              <a:solidFill>
                <a:srgbClr val="FF0000"/>
              </a:solidFill>
              <a:latin typeface="Helvetica Neue" charset="0"/>
              <a:cs typeface="Helvetica Neue" charset="0"/>
            </a:endParaRPr>
          </a:p>
        </p:txBody>
      </p:sp>
      <p:pic>
        <p:nvPicPr>
          <p:cNvPr id="5" name="图片 4" descr="u=2521967378,1572781371&amp;fm=27&amp;gp=0"/>
          <p:cNvPicPr>
            <a:picLocks noChangeAspect="1"/>
          </p:cNvPicPr>
          <p:nvPr/>
        </p:nvPicPr>
        <p:blipFill>
          <a:blip r:embed="rId1"/>
          <a:stretch>
            <a:fillRect/>
          </a:stretch>
        </p:blipFill>
        <p:spPr>
          <a:xfrm>
            <a:off x="7421880" y="2308860"/>
            <a:ext cx="3945890" cy="347218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3553" name="矩形 3"/>
          <p:cNvSpPr/>
          <p:nvPr/>
        </p:nvSpPr>
        <p:spPr>
          <a:xfrm>
            <a:off x="0" y="0"/>
            <a:ext cx="12180888" cy="177800"/>
          </a:xfrm>
          <a:prstGeom prst="rect">
            <a:avLst/>
          </a:prstGeom>
          <a:solidFill>
            <a:srgbClr val="C00000"/>
          </a:solidFill>
          <a:ln w="9525">
            <a:noFill/>
          </a:ln>
        </p:spPr>
        <p:txBody>
          <a:bodyPr lIns="90170" tIns="46990" rIns="90170" bIns="46990" anchor="t"/>
          <a:lstStyle/>
          <a:p>
            <a:endParaRPr lang="zh-CN" altLang="en-US" dirty="0">
              <a:latin typeface="Arial" panose="020B0604020202020204" pitchFamily="34" charset="0"/>
              <a:ea typeface="宋体" panose="02010600030101010101" pitchFamily="2" charset="-122"/>
            </a:endParaRPr>
          </a:p>
        </p:txBody>
      </p:sp>
      <p:sp>
        <p:nvSpPr>
          <p:cNvPr id="23554" name="矩形 3"/>
          <p:cNvSpPr/>
          <p:nvPr/>
        </p:nvSpPr>
        <p:spPr>
          <a:xfrm>
            <a:off x="-10160" y="6662738"/>
            <a:ext cx="12179300" cy="177800"/>
          </a:xfrm>
          <a:prstGeom prst="rect">
            <a:avLst/>
          </a:prstGeom>
          <a:solidFill>
            <a:srgbClr val="C00000"/>
          </a:solidFill>
          <a:ln w="9525">
            <a:noFill/>
          </a:ln>
        </p:spPr>
        <p:txBody>
          <a:bodyPr lIns="90170" tIns="46990" rIns="90170" bIns="46990" anchor="t"/>
          <a:lstStyle/>
          <a:p>
            <a:endParaRPr lang="zh-CN" altLang="en-US" dirty="0">
              <a:latin typeface="Arial" panose="020B0604020202020204" pitchFamily="34" charset="0"/>
              <a:ea typeface="宋体" panose="02010600030101010101" pitchFamily="2" charset="-122"/>
            </a:endParaRPr>
          </a:p>
        </p:txBody>
      </p:sp>
      <p:sp>
        <p:nvSpPr>
          <p:cNvPr id="2" name="矩形 23"/>
          <p:cNvSpPr/>
          <p:nvPr/>
        </p:nvSpPr>
        <p:spPr>
          <a:xfrm>
            <a:off x="1365250" y="610870"/>
            <a:ext cx="2587625" cy="628650"/>
          </a:xfrm>
          <a:prstGeom prst="rect">
            <a:avLst/>
          </a:prstGeom>
          <a:solidFill>
            <a:schemeClr val="bg1"/>
          </a:solidFill>
          <a:ln w="9525">
            <a:noFill/>
          </a:ln>
          <a:effectLst>
            <a:outerShdw sx="100999" sy="100999" algn="ctr" rotWithShape="0">
              <a:srgbClr val="000000">
                <a:alpha val="39000"/>
              </a:srgbClr>
            </a:outerShdw>
          </a:effectLst>
        </p:spPr>
        <p:txBody>
          <a:bodyPr anchor="ctr"/>
          <a:lstStyle/>
          <a:p>
            <a:pPr algn="ctr"/>
            <a:endParaRPr lang="zh-CN" altLang="en-US" sz="2500" dirty="0">
              <a:solidFill>
                <a:srgbClr val="FFFFFF"/>
              </a:solidFill>
              <a:latin typeface="华文中宋" panose="02010600040101010101" pitchFamily="2" charset="-122"/>
              <a:ea typeface="华文中宋" panose="02010600040101010101" pitchFamily="2" charset="-122"/>
            </a:endParaRPr>
          </a:p>
        </p:txBody>
      </p:sp>
      <p:grpSp>
        <p:nvGrpSpPr>
          <p:cNvPr id="3" name="组合 5126"/>
          <p:cNvGrpSpPr/>
          <p:nvPr/>
        </p:nvGrpSpPr>
        <p:grpSpPr>
          <a:xfrm>
            <a:off x="715010" y="610870"/>
            <a:ext cx="629920" cy="628650"/>
            <a:chOff x="0" y="0"/>
            <a:chExt cx="1467395" cy="1332580"/>
          </a:xfrm>
        </p:grpSpPr>
        <p:sp>
          <p:nvSpPr>
            <p:cNvPr id="9" name="矩形 22"/>
            <p:cNvSpPr/>
            <p:nvPr/>
          </p:nvSpPr>
          <p:spPr>
            <a:xfrm>
              <a:off x="0" y="0"/>
              <a:ext cx="1467395" cy="1332580"/>
            </a:xfrm>
            <a:prstGeom prst="rect">
              <a:avLst/>
            </a:prstGeom>
            <a:solidFill>
              <a:srgbClr val="BC0C04"/>
            </a:solidFill>
            <a:ln w="9525">
              <a:noFill/>
            </a:ln>
            <a:effectLst>
              <a:outerShdw sx="100999" sy="100999" algn="ctr" rotWithShape="0">
                <a:srgbClr val="000000">
                  <a:alpha val="39000"/>
                </a:srgbClr>
              </a:outerShdw>
            </a:effectLst>
          </p:spPr>
          <p:txBody>
            <a:bodyPr anchor="ctr"/>
            <a:lstStyle/>
            <a:p>
              <a:pPr algn="ctr"/>
              <a:endParaRPr lang="zh-CN" altLang="en-US" sz="2500" dirty="0">
                <a:solidFill>
                  <a:srgbClr val="FFFFFF"/>
                </a:solidFill>
                <a:latin typeface="华文中宋" panose="02010600040101010101" pitchFamily="2" charset="-122"/>
                <a:ea typeface="华文中宋" panose="02010600040101010101" pitchFamily="2" charset="-122"/>
              </a:endParaRPr>
            </a:p>
          </p:txBody>
        </p:sp>
        <p:sp>
          <p:nvSpPr>
            <p:cNvPr id="10" name="矩形 8"/>
            <p:cNvSpPr/>
            <p:nvPr/>
          </p:nvSpPr>
          <p:spPr>
            <a:xfrm>
              <a:off x="1479" y="81932"/>
              <a:ext cx="1387340" cy="1172401"/>
            </a:xfrm>
            <a:prstGeom prst="rect">
              <a:avLst/>
            </a:prstGeom>
            <a:noFill/>
            <a:ln w="9525">
              <a:noFill/>
            </a:ln>
          </p:spPr>
          <p:txBody>
            <a:bodyPr wrap="square" anchor="t">
              <a:spAutoFit/>
            </a:bodyPr>
            <a:lstStyle/>
            <a:p>
              <a:pPr algn="ctr">
                <a:buFont typeface="Arial" panose="020B0604020202020204" pitchFamily="34" charset="0"/>
                <a:buNone/>
              </a:pPr>
              <a:r>
                <a:rPr lang="zh-CN" altLang="en-US" sz="3000" b="1" baseline="0">
                  <a:solidFill>
                    <a:schemeClr val="bg1"/>
                  </a:solidFill>
                  <a:latin typeface="华文中宋" panose="02010600040101010101" pitchFamily="2" charset="-122"/>
                  <a:ea typeface="华文中宋" panose="02010600040101010101" pitchFamily="2" charset="-122"/>
                </a:rPr>
                <a:t>三</a:t>
              </a:r>
              <a:endParaRPr lang="zh-CN" altLang="en-US" sz="3000" b="1" baseline="0">
                <a:solidFill>
                  <a:schemeClr val="bg1"/>
                </a:solidFill>
                <a:latin typeface="华文中宋" panose="02010600040101010101" pitchFamily="2" charset="-122"/>
                <a:ea typeface="华文中宋" panose="02010600040101010101" pitchFamily="2" charset="-122"/>
              </a:endParaRPr>
            </a:p>
          </p:txBody>
        </p:sp>
      </p:grpSp>
      <p:sp>
        <p:nvSpPr>
          <p:cNvPr id="11" name="矩形 14"/>
          <p:cNvSpPr/>
          <p:nvPr/>
        </p:nvSpPr>
        <p:spPr>
          <a:xfrm>
            <a:off x="1360170" y="534670"/>
            <a:ext cx="5273675" cy="69249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a:noFill/>
          </a:ln>
        </p:spPr>
        <p:txBody>
          <a:bodyPr wrap="square" anchor="t">
            <a:spAutoFit/>
          </a:bodyPr>
          <a:lstStyle/>
          <a:p>
            <a:pPr algn="ctr">
              <a:lnSpc>
                <a:spcPct val="130000"/>
              </a:lnSpc>
              <a:buFont typeface="Arial" panose="020B0604020202020204" pitchFamily="34" charset="0"/>
              <a:buNone/>
            </a:pPr>
            <a:r>
              <a:rPr lang="zh-CN" sz="3000" b="1" dirty="0">
                <a:solidFill>
                  <a:srgbClr val="0D0D0D"/>
                </a:solidFill>
                <a:latin typeface="华文中宋" panose="02010600040101010101" pitchFamily="2" charset="-122"/>
                <a:ea typeface="华文中宋" panose="02010600040101010101" pitchFamily="2" charset="-122"/>
                <a:sym typeface="+mn-ea"/>
              </a:rPr>
              <a:t>重视</a:t>
            </a:r>
            <a:r>
              <a:rPr lang="zh-CN" sz="3000" b="1" dirty="0" smtClean="0">
                <a:solidFill>
                  <a:srgbClr val="0D0D0D"/>
                </a:solidFill>
                <a:latin typeface="华文中宋" panose="02010600040101010101" pitchFamily="2" charset="-122"/>
                <a:ea typeface="华文中宋" panose="02010600040101010101" pitchFamily="2" charset="-122"/>
                <a:sym typeface="+mn-ea"/>
              </a:rPr>
              <a:t>马克思</a:t>
            </a:r>
            <a:r>
              <a:rPr lang="zh-CN" altLang="en-US" sz="3000" b="1" dirty="0" smtClean="0">
                <a:solidFill>
                  <a:srgbClr val="0D0D0D"/>
                </a:solidFill>
                <a:latin typeface="华文中宋" panose="02010600040101010101" pitchFamily="2" charset="-122"/>
                <a:ea typeface="华文中宋" panose="02010600040101010101" pitchFamily="2" charset="-122"/>
                <a:sym typeface="+mn-ea"/>
              </a:rPr>
              <a:t>思想</a:t>
            </a:r>
            <a:r>
              <a:rPr lang="zh-CN" sz="3000" b="1" dirty="0" smtClean="0">
                <a:solidFill>
                  <a:srgbClr val="0D0D0D"/>
                </a:solidFill>
                <a:latin typeface="华文中宋" panose="02010600040101010101" pitchFamily="2" charset="-122"/>
                <a:ea typeface="华文中宋" panose="02010600040101010101" pitchFamily="2" charset="-122"/>
                <a:sym typeface="+mn-ea"/>
              </a:rPr>
              <a:t>的</a:t>
            </a:r>
            <a:r>
              <a:rPr lang="zh-CN" sz="3000" b="1" dirty="0">
                <a:solidFill>
                  <a:srgbClr val="0D0D0D"/>
                </a:solidFill>
                <a:latin typeface="华文中宋" panose="02010600040101010101" pitchFamily="2" charset="-122"/>
                <a:ea typeface="华文中宋" panose="02010600040101010101" pitchFamily="2" charset="-122"/>
                <a:sym typeface="+mn-ea"/>
              </a:rPr>
              <a:t>中国意义</a:t>
            </a:r>
            <a:endParaRPr lang="zh-CN" sz="3000" b="1" baseline="0" dirty="0">
              <a:solidFill>
                <a:srgbClr val="0D0D0D"/>
              </a:solidFill>
              <a:latin typeface="华文中宋" panose="02010600040101010101" pitchFamily="2" charset="-122"/>
              <a:ea typeface="华文中宋" panose="02010600040101010101" pitchFamily="2" charset="-122"/>
            </a:endParaRPr>
          </a:p>
        </p:txBody>
      </p:sp>
      <p:sp>
        <p:nvSpPr>
          <p:cNvPr id="100" name="文本框 99"/>
          <p:cNvSpPr txBox="1"/>
          <p:nvPr/>
        </p:nvSpPr>
        <p:spPr>
          <a:xfrm>
            <a:off x="5624195" y="1811655"/>
            <a:ext cx="6405245" cy="3538220"/>
          </a:xfrm>
          <a:prstGeom prst="rect">
            <a:avLst/>
          </a:prstGeom>
          <a:noFill/>
          <a:ln w="9525">
            <a:noFill/>
          </a:ln>
        </p:spPr>
        <p:txBody>
          <a:bodyPr wrap="square">
            <a:spAutoFit/>
          </a:bodyPr>
          <a:lstStyle/>
          <a:p>
            <a:r>
              <a:rPr lang="zh-CN" altLang="en-US" sz="2800" b="1" dirty="0">
                <a:latin typeface="Helvetica Neue" charset="0"/>
                <a:cs typeface="Helvetica Neue" charset="0"/>
              </a:rPr>
              <a:t>4</a:t>
            </a:r>
            <a:r>
              <a:rPr lang="zh-CN" altLang="en-US" sz="2800" b="1" dirty="0" smtClean="0">
                <a:latin typeface="Helvetica Neue" charset="0"/>
                <a:cs typeface="Helvetica Neue" charset="0"/>
              </a:rPr>
              <a:t>. </a:t>
            </a:r>
            <a:r>
              <a:rPr lang="zh-CN" altLang="en-US" sz="2800" b="1" dirty="0" smtClean="0">
                <a:solidFill>
                  <a:srgbClr val="FF0000"/>
                </a:solidFill>
                <a:latin typeface="Helvetica Neue" charset="0"/>
                <a:cs typeface="Helvetica Neue" charset="0"/>
              </a:rPr>
              <a:t>学习</a:t>
            </a:r>
            <a:r>
              <a:rPr lang="zh-CN" altLang="en-US" sz="2800" b="1" dirty="0">
                <a:solidFill>
                  <a:srgbClr val="FF0000"/>
                </a:solidFill>
                <a:latin typeface="Helvetica Neue" charset="0"/>
                <a:cs typeface="Helvetica Neue" charset="0"/>
              </a:rPr>
              <a:t>马克思，就要学习和实践马克思主义关于人民民主的思想。</a:t>
            </a:r>
            <a:endParaRPr lang="zh-CN" altLang="en-US" sz="2800" b="1" dirty="0">
              <a:solidFill>
                <a:srgbClr val="FF0000"/>
              </a:solidFill>
              <a:latin typeface="Helvetica Neue" charset="0"/>
              <a:cs typeface="Helvetica Neue" charset="0"/>
            </a:endParaRPr>
          </a:p>
          <a:p>
            <a:endParaRPr lang="zh-CN" altLang="en-US" sz="2800" b="1" dirty="0">
              <a:solidFill>
                <a:srgbClr val="FF0000"/>
              </a:solidFill>
              <a:latin typeface="Helvetica Neue" charset="0"/>
              <a:cs typeface="Helvetica Neue" charset="0"/>
            </a:endParaRPr>
          </a:p>
          <a:p>
            <a:r>
              <a:rPr lang="zh-CN" altLang="en-US" sz="2800" b="1" dirty="0">
                <a:latin typeface="Helvetica Neue" charset="0"/>
                <a:cs typeface="Helvetica Neue" charset="0"/>
              </a:rPr>
              <a:t>5</a:t>
            </a:r>
            <a:r>
              <a:rPr lang="zh-CN" altLang="en-US" sz="2800" b="1" dirty="0" smtClean="0">
                <a:latin typeface="Helvetica Neue" charset="0"/>
                <a:cs typeface="Helvetica Neue" charset="0"/>
              </a:rPr>
              <a:t>. </a:t>
            </a:r>
            <a:r>
              <a:rPr lang="zh-CN" altLang="en-US" sz="2800" b="1" dirty="0" smtClean="0">
                <a:solidFill>
                  <a:srgbClr val="FF0000"/>
                </a:solidFill>
                <a:latin typeface="Helvetica Neue" charset="0"/>
                <a:cs typeface="Helvetica Neue" charset="0"/>
              </a:rPr>
              <a:t>学习</a:t>
            </a:r>
            <a:r>
              <a:rPr lang="zh-CN" altLang="en-US" sz="2800" b="1" dirty="0">
                <a:solidFill>
                  <a:srgbClr val="FF0000"/>
                </a:solidFill>
                <a:latin typeface="Helvetica Neue" charset="0"/>
                <a:cs typeface="Helvetica Neue" charset="0"/>
              </a:rPr>
              <a:t>马克思，就要学习和实践马克思主义关于文化建设的思想。</a:t>
            </a:r>
            <a:endParaRPr lang="zh-CN" altLang="en-US" sz="2800" b="1" dirty="0">
              <a:solidFill>
                <a:srgbClr val="FF0000"/>
              </a:solidFill>
              <a:latin typeface="Helvetica Neue" charset="0"/>
              <a:cs typeface="Helvetica Neue" charset="0"/>
            </a:endParaRPr>
          </a:p>
          <a:p>
            <a:r>
              <a:rPr lang="zh-CN" altLang="en-US" sz="2800" b="1" dirty="0">
                <a:solidFill>
                  <a:srgbClr val="FF0000"/>
                </a:solidFill>
                <a:latin typeface="Helvetica Neue" charset="0"/>
                <a:cs typeface="Helvetica Neue" charset="0"/>
              </a:rPr>
              <a:t> </a:t>
            </a:r>
            <a:endParaRPr lang="zh-CN" altLang="en-US" sz="2800" b="1" dirty="0">
              <a:solidFill>
                <a:srgbClr val="FF0000"/>
              </a:solidFill>
              <a:latin typeface="Helvetica Neue" charset="0"/>
              <a:cs typeface="Helvetica Neue" charset="0"/>
            </a:endParaRPr>
          </a:p>
          <a:p>
            <a:r>
              <a:rPr lang="zh-CN" altLang="en-US" sz="2800" b="1" dirty="0">
                <a:latin typeface="Helvetica Neue" charset="0"/>
                <a:cs typeface="Helvetica Neue" charset="0"/>
              </a:rPr>
              <a:t>6</a:t>
            </a:r>
            <a:r>
              <a:rPr lang="zh-CN" altLang="en-US" sz="2800" b="1" dirty="0" smtClean="0">
                <a:latin typeface="Helvetica Neue" charset="0"/>
                <a:cs typeface="Helvetica Neue" charset="0"/>
              </a:rPr>
              <a:t>. </a:t>
            </a:r>
            <a:r>
              <a:rPr lang="zh-CN" altLang="en-US" sz="2800" b="1" dirty="0" smtClean="0">
                <a:solidFill>
                  <a:srgbClr val="FF0000"/>
                </a:solidFill>
                <a:latin typeface="Helvetica Neue" charset="0"/>
                <a:cs typeface="Helvetica Neue" charset="0"/>
              </a:rPr>
              <a:t>学习</a:t>
            </a:r>
            <a:r>
              <a:rPr lang="zh-CN" altLang="en-US" sz="2800" b="1" dirty="0">
                <a:solidFill>
                  <a:srgbClr val="FF0000"/>
                </a:solidFill>
                <a:latin typeface="Helvetica Neue" charset="0"/>
                <a:cs typeface="Helvetica Neue" charset="0"/>
              </a:rPr>
              <a:t>马克思，就要学习和实践马克思主义关于社会建设的思想。</a:t>
            </a:r>
            <a:endParaRPr lang="zh-CN" altLang="en-US" sz="2800" b="1" dirty="0">
              <a:solidFill>
                <a:srgbClr val="FF0000"/>
              </a:solidFill>
              <a:latin typeface="Helvetica Neue" charset="0"/>
              <a:cs typeface="Helvetica Neue" charset="0"/>
            </a:endParaRPr>
          </a:p>
        </p:txBody>
      </p:sp>
      <p:pic>
        <p:nvPicPr>
          <p:cNvPr id="4" name="图片 3" descr="u=3402228222,1475249570&amp;fm=11&amp;gp=0"/>
          <p:cNvPicPr>
            <a:picLocks noChangeAspect="1"/>
          </p:cNvPicPr>
          <p:nvPr/>
        </p:nvPicPr>
        <p:blipFill>
          <a:blip r:embed="rId1"/>
          <a:stretch>
            <a:fillRect/>
          </a:stretch>
        </p:blipFill>
        <p:spPr>
          <a:xfrm>
            <a:off x="561975" y="1811655"/>
            <a:ext cx="4666615" cy="385953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3553" name="矩形 3"/>
          <p:cNvSpPr/>
          <p:nvPr/>
        </p:nvSpPr>
        <p:spPr>
          <a:xfrm>
            <a:off x="0" y="0"/>
            <a:ext cx="12180888" cy="177800"/>
          </a:xfrm>
          <a:prstGeom prst="rect">
            <a:avLst/>
          </a:prstGeom>
          <a:solidFill>
            <a:srgbClr val="C00000"/>
          </a:solidFill>
          <a:ln w="9525">
            <a:noFill/>
          </a:ln>
        </p:spPr>
        <p:txBody>
          <a:bodyPr lIns="90170" tIns="46990" rIns="90170" bIns="46990" anchor="t"/>
          <a:lstStyle/>
          <a:p>
            <a:endParaRPr lang="zh-CN" altLang="en-US" dirty="0">
              <a:latin typeface="Arial" panose="020B0604020202020204" pitchFamily="34" charset="0"/>
              <a:ea typeface="宋体" panose="02010600030101010101" pitchFamily="2" charset="-122"/>
            </a:endParaRPr>
          </a:p>
        </p:txBody>
      </p:sp>
      <p:sp>
        <p:nvSpPr>
          <p:cNvPr id="23554" name="矩形 3"/>
          <p:cNvSpPr/>
          <p:nvPr/>
        </p:nvSpPr>
        <p:spPr>
          <a:xfrm>
            <a:off x="-10160" y="6662738"/>
            <a:ext cx="12179300" cy="177800"/>
          </a:xfrm>
          <a:prstGeom prst="rect">
            <a:avLst/>
          </a:prstGeom>
          <a:solidFill>
            <a:srgbClr val="C00000"/>
          </a:solidFill>
          <a:ln w="9525">
            <a:noFill/>
          </a:ln>
        </p:spPr>
        <p:txBody>
          <a:bodyPr lIns="90170" tIns="46990" rIns="90170" bIns="46990" anchor="t"/>
          <a:lstStyle/>
          <a:p>
            <a:endParaRPr lang="zh-CN" altLang="en-US" dirty="0">
              <a:latin typeface="Arial" panose="020B0604020202020204" pitchFamily="34" charset="0"/>
              <a:ea typeface="宋体" panose="02010600030101010101" pitchFamily="2" charset="-122"/>
            </a:endParaRPr>
          </a:p>
        </p:txBody>
      </p:sp>
      <p:sp>
        <p:nvSpPr>
          <p:cNvPr id="2" name="矩形 23"/>
          <p:cNvSpPr/>
          <p:nvPr/>
        </p:nvSpPr>
        <p:spPr>
          <a:xfrm>
            <a:off x="1365250" y="610870"/>
            <a:ext cx="2587625" cy="628650"/>
          </a:xfrm>
          <a:prstGeom prst="rect">
            <a:avLst/>
          </a:prstGeom>
          <a:solidFill>
            <a:schemeClr val="bg1"/>
          </a:solidFill>
          <a:ln w="9525">
            <a:noFill/>
          </a:ln>
          <a:effectLst>
            <a:outerShdw sx="100999" sy="100999" algn="ctr" rotWithShape="0">
              <a:srgbClr val="000000">
                <a:alpha val="39000"/>
              </a:srgbClr>
            </a:outerShdw>
          </a:effectLst>
        </p:spPr>
        <p:txBody>
          <a:bodyPr anchor="ctr"/>
          <a:lstStyle/>
          <a:p>
            <a:pPr algn="ctr"/>
            <a:endParaRPr lang="zh-CN" altLang="en-US" sz="2500" dirty="0">
              <a:solidFill>
                <a:srgbClr val="FFFFFF"/>
              </a:solidFill>
              <a:latin typeface="华文中宋" panose="02010600040101010101" pitchFamily="2" charset="-122"/>
              <a:ea typeface="华文中宋" panose="02010600040101010101" pitchFamily="2" charset="-122"/>
            </a:endParaRPr>
          </a:p>
        </p:txBody>
      </p:sp>
      <p:grpSp>
        <p:nvGrpSpPr>
          <p:cNvPr id="3" name="组合 5126"/>
          <p:cNvGrpSpPr/>
          <p:nvPr/>
        </p:nvGrpSpPr>
        <p:grpSpPr>
          <a:xfrm>
            <a:off x="715010" y="610870"/>
            <a:ext cx="629920" cy="628650"/>
            <a:chOff x="0" y="0"/>
            <a:chExt cx="1467395" cy="1332580"/>
          </a:xfrm>
        </p:grpSpPr>
        <p:sp>
          <p:nvSpPr>
            <p:cNvPr id="9" name="矩形 22"/>
            <p:cNvSpPr/>
            <p:nvPr/>
          </p:nvSpPr>
          <p:spPr>
            <a:xfrm>
              <a:off x="0" y="0"/>
              <a:ext cx="1467395" cy="1332580"/>
            </a:xfrm>
            <a:prstGeom prst="rect">
              <a:avLst/>
            </a:prstGeom>
            <a:solidFill>
              <a:srgbClr val="BC0C04"/>
            </a:solidFill>
            <a:ln w="9525">
              <a:noFill/>
            </a:ln>
            <a:effectLst>
              <a:outerShdw sx="100999" sy="100999" algn="ctr" rotWithShape="0">
                <a:srgbClr val="000000">
                  <a:alpha val="39000"/>
                </a:srgbClr>
              </a:outerShdw>
            </a:effectLst>
          </p:spPr>
          <p:txBody>
            <a:bodyPr anchor="ctr"/>
            <a:lstStyle/>
            <a:p>
              <a:pPr algn="ctr"/>
              <a:endParaRPr lang="zh-CN" altLang="en-US" sz="2500" dirty="0">
                <a:solidFill>
                  <a:srgbClr val="FFFFFF"/>
                </a:solidFill>
                <a:latin typeface="华文中宋" panose="02010600040101010101" pitchFamily="2" charset="-122"/>
                <a:ea typeface="华文中宋" panose="02010600040101010101" pitchFamily="2" charset="-122"/>
              </a:endParaRPr>
            </a:p>
          </p:txBody>
        </p:sp>
        <p:sp>
          <p:nvSpPr>
            <p:cNvPr id="10" name="矩形 8"/>
            <p:cNvSpPr/>
            <p:nvPr/>
          </p:nvSpPr>
          <p:spPr>
            <a:xfrm>
              <a:off x="1479" y="81932"/>
              <a:ext cx="1387340" cy="1172401"/>
            </a:xfrm>
            <a:prstGeom prst="rect">
              <a:avLst/>
            </a:prstGeom>
            <a:noFill/>
            <a:ln w="9525">
              <a:noFill/>
            </a:ln>
          </p:spPr>
          <p:txBody>
            <a:bodyPr wrap="square" anchor="t">
              <a:spAutoFit/>
            </a:bodyPr>
            <a:lstStyle/>
            <a:p>
              <a:pPr algn="ctr">
                <a:buFont typeface="Arial" panose="020B0604020202020204" pitchFamily="34" charset="0"/>
                <a:buNone/>
              </a:pPr>
              <a:r>
                <a:rPr lang="zh-CN" altLang="en-US" sz="3000" b="1" baseline="0">
                  <a:solidFill>
                    <a:schemeClr val="bg1"/>
                  </a:solidFill>
                  <a:latin typeface="华文中宋" panose="02010600040101010101" pitchFamily="2" charset="-122"/>
                  <a:ea typeface="华文中宋" panose="02010600040101010101" pitchFamily="2" charset="-122"/>
                </a:rPr>
                <a:t>三</a:t>
              </a:r>
              <a:endParaRPr lang="zh-CN" altLang="en-US" sz="3000" b="1" baseline="0">
                <a:solidFill>
                  <a:schemeClr val="bg1"/>
                </a:solidFill>
                <a:latin typeface="华文中宋" panose="02010600040101010101" pitchFamily="2" charset="-122"/>
                <a:ea typeface="华文中宋" panose="02010600040101010101" pitchFamily="2" charset="-122"/>
              </a:endParaRPr>
            </a:p>
          </p:txBody>
        </p:sp>
      </p:grpSp>
      <p:sp>
        <p:nvSpPr>
          <p:cNvPr id="11" name="矩形 14"/>
          <p:cNvSpPr/>
          <p:nvPr/>
        </p:nvSpPr>
        <p:spPr>
          <a:xfrm>
            <a:off x="1360170" y="534670"/>
            <a:ext cx="5271770" cy="69249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a:noFill/>
          </a:ln>
        </p:spPr>
        <p:txBody>
          <a:bodyPr wrap="square" anchor="t">
            <a:spAutoFit/>
          </a:bodyPr>
          <a:lstStyle/>
          <a:p>
            <a:pPr algn="ctr">
              <a:lnSpc>
                <a:spcPct val="130000"/>
              </a:lnSpc>
              <a:buFont typeface="Arial" panose="020B0604020202020204" pitchFamily="34" charset="0"/>
              <a:buNone/>
            </a:pPr>
            <a:r>
              <a:rPr lang="zh-CN" sz="3000" b="1" dirty="0">
                <a:solidFill>
                  <a:srgbClr val="0D0D0D"/>
                </a:solidFill>
                <a:latin typeface="华文中宋" panose="02010600040101010101" pitchFamily="2" charset="-122"/>
                <a:ea typeface="华文中宋" panose="02010600040101010101" pitchFamily="2" charset="-122"/>
                <a:sym typeface="+mn-ea"/>
              </a:rPr>
              <a:t>重视</a:t>
            </a:r>
            <a:r>
              <a:rPr lang="zh-CN" sz="3000" b="1" dirty="0" smtClean="0">
                <a:solidFill>
                  <a:srgbClr val="0D0D0D"/>
                </a:solidFill>
                <a:latin typeface="华文中宋" panose="02010600040101010101" pitchFamily="2" charset="-122"/>
                <a:ea typeface="华文中宋" panose="02010600040101010101" pitchFamily="2" charset="-122"/>
                <a:sym typeface="+mn-ea"/>
              </a:rPr>
              <a:t>马克思</a:t>
            </a:r>
            <a:r>
              <a:rPr lang="zh-CN" altLang="en-US" sz="3000" b="1" dirty="0" smtClean="0">
                <a:solidFill>
                  <a:srgbClr val="0D0D0D"/>
                </a:solidFill>
                <a:latin typeface="华文中宋" panose="02010600040101010101" pitchFamily="2" charset="-122"/>
                <a:ea typeface="华文中宋" panose="02010600040101010101" pitchFamily="2" charset="-122"/>
                <a:sym typeface="+mn-ea"/>
              </a:rPr>
              <a:t>思想</a:t>
            </a:r>
            <a:r>
              <a:rPr lang="zh-CN" sz="3000" b="1" dirty="0" smtClean="0">
                <a:solidFill>
                  <a:srgbClr val="0D0D0D"/>
                </a:solidFill>
                <a:latin typeface="华文中宋" panose="02010600040101010101" pitchFamily="2" charset="-122"/>
                <a:ea typeface="华文中宋" panose="02010600040101010101" pitchFamily="2" charset="-122"/>
                <a:sym typeface="+mn-ea"/>
              </a:rPr>
              <a:t>的</a:t>
            </a:r>
            <a:r>
              <a:rPr lang="zh-CN" sz="3000" b="1" dirty="0">
                <a:solidFill>
                  <a:srgbClr val="0D0D0D"/>
                </a:solidFill>
                <a:latin typeface="华文中宋" panose="02010600040101010101" pitchFamily="2" charset="-122"/>
                <a:ea typeface="华文中宋" panose="02010600040101010101" pitchFamily="2" charset="-122"/>
                <a:sym typeface="+mn-ea"/>
              </a:rPr>
              <a:t>中国意义</a:t>
            </a:r>
            <a:endParaRPr lang="zh-CN" sz="3000" b="1" baseline="0" dirty="0">
              <a:solidFill>
                <a:srgbClr val="0D0D0D"/>
              </a:solidFill>
              <a:latin typeface="华文中宋" panose="02010600040101010101" pitchFamily="2" charset="-122"/>
              <a:ea typeface="华文中宋" panose="02010600040101010101" pitchFamily="2" charset="-122"/>
            </a:endParaRPr>
          </a:p>
        </p:txBody>
      </p:sp>
      <p:sp>
        <p:nvSpPr>
          <p:cNvPr id="100" name="文本框 99"/>
          <p:cNvSpPr txBox="1"/>
          <p:nvPr/>
        </p:nvSpPr>
        <p:spPr>
          <a:xfrm>
            <a:off x="228600" y="1781810"/>
            <a:ext cx="7011670" cy="3538220"/>
          </a:xfrm>
          <a:prstGeom prst="rect">
            <a:avLst/>
          </a:prstGeom>
          <a:noFill/>
          <a:ln w="9525">
            <a:noFill/>
          </a:ln>
        </p:spPr>
        <p:txBody>
          <a:bodyPr wrap="square">
            <a:spAutoFit/>
          </a:bodyPr>
          <a:lstStyle/>
          <a:p>
            <a:r>
              <a:rPr lang="zh-CN" altLang="en-US" sz="2800" b="1" dirty="0" smtClean="0">
                <a:latin typeface="Helvetica Neue" charset="0"/>
                <a:cs typeface="Helvetica Neue" charset="0"/>
              </a:rPr>
              <a:t>7</a:t>
            </a:r>
            <a:r>
              <a:rPr lang="en-US" altLang="zh-CN" sz="2800" b="1" dirty="0" smtClean="0">
                <a:latin typeface="Helvetica Neue" charset="0"/>
                <a:cs typeface="Helvetica Neue" charset="0"/>
              </a:rPr>
              <a:t>. </a:t>
            </a:r>
            <a:r>
              <a:rPr lang="zh-CN" altLang="en-US" sz="2800" b="1" dirty="0" smtClean="0">
                <a:solidFill>
                  <a:srgbClr val="FF0000"/>
                </a:solidFill>
                <a:latin typeface="Helvetica Neue" charset="0"/>
                <a:cs typeface="Helvetica Neue" charset="0"/>
              </a:rPr>
              <a:t>学习</a:t>
            </a:r>
            <a:r>
              <a:rPr lang="zh-CN" altLang="en-US" sz="2800" b="1" dirty="0">
                <a:solidFill>
                  <a:srgbClr val="FF0000"/>
                </a:solidFill>
                <a:latin typeface="Helvetica Neue" charset="0"/>
                <a:cs typeface="Helvetica Neue" charset="0"/>
              </a:rPr>
              <a:t>马克思，就要学习和实践马克思主义关于人与自然关系的思想。</a:t>
            </a:r>
            <a:endParaRPr lang="zh-CN" altLang="en-US" sz="2800" b="1" dirty="0">
              <a:solidFill>
                <a:srgbClr val="FF0000"/>
              </a:solidFill>
              <a:latin typeface="Helvetica Neue" charset="0"/>
              <a:cs typeface="Helvetica Neue" charset="0"/>
            </a:endParaRPr>
          </a:p>
          <a:p>
            <a:r>
              <a:rPr lang="zh-CN" altLang="en-US" sz="2800" b="1" dirty="0">
                <a:solidFill>
                  <a:srgbClr val="FF0000"/>
                </a:solidFill>
                <a:latin typeface="Helvetica Neue" charset="0"/>
                <a:cs typeface="Helvetica Neue" charset="0"/>
              </a:rPr>
              <a:t> </a:t>
            </a:r>
            <a:endParaRPr lang="zh-CN" altLang="en-US" sz="2800" b="1" dirty="0">
              <a:solidFill>
                <a:srgbClr val="FF0000"/>
              </a:solidFill>
              <a:latin typeface="Helvetica Neue" charset="0"/>
              <a:cs typeface="Helvetica Neue" charset="0"/>
            </a:endParaRPr>
          </a:p>
          <a:p>
            <a:r>
              <a:rPr lang="zh-CN" altLang="en-US" sz="2800" b="1" dirty="0" smtClean="0">
                <a:latin typeface="Helvetica Neue" charset="0"/>
                <a:cs typeface="Helvetica Neue" charset="0"/>
              </a:rPr>
              <a:t>8</a:t>
            </a:r>
            <a:r>
              <a:rPr lang="en-US" altLang="zh-CN" sz="2800" b="1" dirty="0" smtClean="0">
                <a:latin typeface="Helvetica Neue" charset="0"/>
                <a:cs typeface="Helvetica Neue" charset="0"/>
              </a:rPr>
              <a:t>. </a:t>
            </a:r>
            <a:r>
              <a:rPr lang="zh-CN" altLang="en-US" sz="2800" b="1" dirty="0" smtClean="0">
                <a:solidFill>
                  <a:srgbClr val="FF0000"/>
                </a:solidFill>
                <a:latin typeface="Helvetica Neue" charset="0"/>
                <a:cs typeface="Helvetica Neue" charset="0"/>
              </a:rPr>
              <a:t>学习</a:t>
            </a:r>
            <a:r>
              <a:rPr lang="zh-CN" altLang="en-US" sz="2800" b="1" dirty="0">
                <a:solidFill>
                  <a:srgbClr val="FF0000"/>
                </a:solidFill>
                <a:latin typeface="Helvetica Neue" charset="0"/>
                <a:cs typeface="Helvetica Neue" charset="0"/>
              </a:rPr>
              <a:t>马克思，就要学习和实践马克思主义关于世界历史的思想。</a:t>
            </a:r>
            <a:endParaRPr lang="zh-CN" altLang="en-US" sz="2800" b="1" dirty="0">
              <a:solidFill>
                <a:srgbClr val="FF0000"/>
              </a:solidFill>
              <a:latin typeface="Helvetica Neue" charset="0"/>
              <a:cs typeface="Helvetica Neue" charset="0"/>
            </a:endParaRPr>
          </a:p>
          <a:p>
            <a:r>
              <a:rPr lang="zh-CN" altLang="en-US" sz="2800" b="1" dirty="0">
                <a:solidFill>
                  <a:srgbClr val="FF0000"/>
                </a:solidFill>
                <a:latin typeface="Helvetica Neue" charset="0"/>
                <a:cs typeface="Helvetica Neue" charset="0"/>
              </a:rPr>
              <a:t> </a:t>
            </a:r>
            <a:endParaRPr lang="zh-CN" altLang="en-US" sz="2800" b="1" dirty="0">
              <a:solidFill>
                <a:srgbClr val="FF0000"/>
              </a:solidFill>
              <a:latin typeface="Helvetica Neue" charset="0"/>
              <a:cs typeface="Helvetica Neue" charset="0"/>
            </a:endParaRPr>
          </a:p>
          <a:p>
            <a:r>
              <a:rPr lang="zh-CN" altLang="en-US" sz="2800" b="1" dirty="0" smtClean="0">
                <a:latin typeface="Helvetica Neue" charset="0"/>
                <a:cs typeface="Helvetica Neue" charset="0"/>
              </a:rPr>
              <a:t>9</a:t>
            </a:r>
            <a:r>
              <a:rPr lang="en-US" altLang="zh-CN" sz="2800" b="1" dirty="0" smtClean="0">
                <a:latin typeface="Helvetica Neue" charset="0"/>
                <a:cs typeface="Helvetica Neue" charset="0"/>
              </a:rPr>
              <a:t>. </a:t>
            </a:r>
            <a:r>
              <a:rPr lang="zh-CN" altLang="en-US" sz="2800" b="1" dirty="0" smtClean="0">
                <a:solidFill>
                  <a:srgbClr val="FF0000"/>
                </a:solidFill>
                <a:latin typeface="Helvetica Neue" charset="0"/>
                <a:cs typeface="Helvetica Neue" charset="0"/>
              </a:rPr>
              <a:t>学习</a:t>
            </a:r>
            <a:r>
              <a:rPr lang="zh-CN" altLang="en-US" sz="2800" b="1" dirty="0">
                <a:solidFill>
                  <a:srgbClr val="FF0000"/>
                </a:solidFill>
                <a:latin typeface="Helvetica Neue" charset="0"/>
                <a:cs typeface="Helvetica Neue" charset="0"/>
              </a:rPr>
              <a:t>马克思，就要学习和实践马克思主义关于马克思主义政党建设的思想。</a:t>
            </a:r>
            <a:endParaRPr lang="zh-CN" altLang="en-US" sz="2800" b="1" dirty="0">
              <a:solidFill>
                <a:srgbClr val="FF0000"/>
              </a:solidFill>
              <a:latin typeface="Helvetica Neue" charset="0"/>
              <a:cs typeface="Helvetica Neue" charset="0"/>
            </a:endParaRPr>
          </a:p>
        </p:txBody>
      </p:sp>
      <p:pic>
        <p:nvPicPr>
          <p:cNvPr id="4" name="图片 3" descr="u=1774799460,3128587022&amp;fm=11&amp;gp=0"/>
          <p:cNvPicPr>
            <a:picLocks noChangeAspect="1"/>
          </p:cNvPicPr>
          <p:nvPr/>
        </p:nvPicPr>
        <p:blipFill>
          <a:blip r:embed="rId1"/>
          <a:stretch>
            <a:fillRect/>
          </a:stretch>
        </p:blipFill>
        <p:spPr>
          <a:xfrm>
            <a:off x="7493635" y="1501775"/>
            <a:ext cx="4264025" cy="381825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3553" name="矩形 3"/>
          <p:cNvSpPr/>
          <p:nvPr/>
        </p:nvSpPr>
        <p:spPr>
          <a:xfrm>
            <a:off x="192405" y="64135"/>
            <a:ext cx="12180888" cy="177800"/>
          </a:xfrm>
          <a:prstGeom prst="rect">
            <a:avLst/>
          </a:prstGeom>
          <a:solidFill>
            <a:srgbClr val="C00000"/>
          </a:solidFill>
          <a:ln w="9525">
            <a:noFill/>
          </a:ln>
        </p:spPr>
        <p:txBody>
          <a:bodyPr lIns="90170" tIns="46990" rIns="90170" bIns="46990" anchor="t"/>
          <a:lstStyle/>
          <a:p>
            <a:endParaRPr lang="zh-CN" altLang="en-US" dirty="0">
              <a:latin typeface="Arial" panose="020B0604020202020204" pitchFamily="34" charset="0"/>
              <a:ea typeface="宋体" panose="02010600030101010101" pitchFamily="2" charset="-122"/>
            </a:endParaRPr>
          </a:p>
        </p:txBody>
      </p:sp>
      <p:sp>
        <p:nvSpPr>
          <p:cNvPr id="23554" name="矩形 3"/>
          <p:cNvSpPr/>
          <p:nvPr/>
        </p:nvSpPr>
        <p:spPr>
          <a:xfrm>
            <a:off x="6350" y="6662738"/>
            <a:ext cx="12179300" cy="177800"/>
          </a:xfrm>
          <a:prstGeom prst="rect">
            <a:avLst/>
          </a:prstGeom>
          <a:solidFill>
            <a:srgbClr val="C00000"/>
          </a:solidFill>
          <a:ln w="9525">
            <a:noFill/>
          </a:ln>
        </p:spPr>
        <p:txBody>
          <a:bodyPr lIns="90170" tIns="46990" rIns="90170" bIns="46990" anchor="t"/>
          <a:lstStyle/>
          <a:p>
            <a:endParaRPr lang="zh-CN" altLang="en-US" dirty="0">
              <a:latin typeface="Arial" panose="020B0604020202020204" pitchFamily="34" charset="0"/>
              <a:ea typeface="宋体" panose="02010600030101010101" pitchFamily="2" charset="-122"/>
            </a:endParaRPr>
          </a:p>
        </p:txBody>
      </p:sp>
      <p:grpSp>
        <p:nvGrpSpPr>
          <p:cNvPr id="5" name="组合 5126"/>
          <p:cNvGrpSpPr/>
          <p:nvPr/>
        </p:nvGrpSpPr>
        <p:grpSpPr>
          <a:xfrm>
            <a:off x="735330" y="610870"/>
            <a:ext cx="629920" cy="628650"/>
            <a:chOff x="0" y="0"/>
            <a:chExt cx="1467395" cy="1332580"/>
          </a:xfrm>
        </p:grpSpPr>
        <p:sp>
          <p:nvSpPr>
            <p:cNvPr id="6" name="矩形 22"/>
            <p:cNvSpPr/>
            <p:nvPr/>
          </p:nvSpPr>
          <p:spPr>
            <a:xfrm>
              <a:off x="0" y="0"/>
              <a:ext cx="1467395" cy="1332580"/>
            </a:xfrm>
            <a:prstGeom prst="rect">
              <a:avLst/>
            </a:prstGeom>
            <a:solidFill>
              <a:srgbClr val="BC0C04"/>
            </a:solidFill>
            <a:ln w="9525">
              <a:noFill/>
            </a:ln>
            <a:effectLst>
              <a:outerShdw sx="100999" sy="100999" algn="ctr" rotWithShape="0">
                <a:srgbClr val="000000">
                  <a:alpha val="39000"/>
                </a:srgbClr>
              </a:outerShdw>
            </a:effectLst>
          </p:spPr>
          <p:txBody>
            <a:bodyPr anchor="ctr"/>
            <a:lstStyle/>
            <a:p>
              <a:pPr algn="ctr"/>
              <a:endParaRPr lang="zh-CN" altLang="en-US" sz="2500" dirty="0">
                <a:solidFill>
                  <a:srgbClr val="FFFFFF"/>
                </a:solidFill>
                <a:latin typeface="华文中宋" panose="02010600040101010101" pitchFamily="2" charset="-122"/>
                <a:ea typeface="华文中宋" panose="02010600040101010101" pitchFamily="2" charset="-122"/>
              </a:endParaRPr>
            </a:p>
          </p:txBody>
        </p:sp>
        <p:sp>
          <p:nvSpPr>
            <p:cNvPr id="7" name="矩形 8"/>
            <p:cNvSpPr/>
            <p:nvPr/>
          </p:nvSpPr>
          <p:spPr>
            <a:xfrm>
              <a:off x="1479" y="81932"/>
              <a:ext cx="1387340" cy="1172401"/>
            </a:xfrm>
            <a:prstGeom prst="rect">
              <a:avLst/>
            </a:prstGeom>
            <a:noFill/>
            <a:ln w="9525">
              <a:noFill/>
            </a:ln>
          </p:spPr>
          <p:txBody>
            <a:bodyPr wrap="square" anchor="t">
              <a:spAutoFit/>
            </a:bodyPr>
            <a:lstStyle/>
            <a:p>
              <a:pPr algn="ctr">
                <a:buFont typeface="Arial" panose="020B0604020202020204" pitchFamily="34" charset="0"/>
                <a:buNone/>
              </a:pPr>
              <a:r>
                <a:rPr lang="zh-CN" altLang="en-US" sz="3000" b="1" baseline="0">
                  <a:solidFill>
                    <a:schemeClr val="bg1"/>
                  </a:solidFill>
                  <a:latin typeface="华文中宋" panose="02010600040101010101" pitchFamily="2" charset="-122"/>
                  <a:ea typeface="华文中宋" panose="02010600040101010101" pitchFamily="2" charset="-122"/>
                </a:rPr>
                <a:t>三</a:t>
              </a:r>
              <a:endParaRPr lang="zh-CN" altLang="en-US" sz="3000" b="1" baseline="0">
                <a:solidFill>
                  <a:schemeClr val="bg1"/>
                </a:solidFill>
                <a:latin typeface="华文中宋" panose="02010600040101010101" pitchFamily="2" charset="-122"/>
                <a:ea typeface="华文中宋" panose="02010600040101010101" pitchFamily="2" charset="-122"/>
              </a:endParaRPr>
            </a:p>
          </p:txBody>
        </p:sp>
      </p:grpSp>
      <p:sp>
        <p:nvSpPr>
          <p:cNvPr id="8" name="矩形 14"/>
          <p:cNvSpPr/>
          <p:nvPr/>
        </p:nvSpPr>
        <p:spPr>
          <a:xfrm>
            <a:off x="1360170" y="534670"/>
            <a:ext cx="5609590" cy="69249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a:noFill/>
          </a:ln>
        </p:spPr>
        <p:txBody>
          <a:bodyPr wrap="square" anchor="t">
            <a:spAutoFit/>
          </a:bodyPr>
          <a:lstStyle/>
          <a:p>
            <a:pPr algn="ctr">
              <a:lnSpc>
                <a:spcPct val="130000"/>
              </a:lnSpc>
              <a:buFont typeface="Arial" panose="020B0604020202020204" pitchFamily="34" charset="0"/>
              <a:buNone/>
            </a:pPr>
            <a:r>
              <a:rPr lang="zh-CN" sz="3000" b="1" baseline="0" dirty="0">
                <a:solidFill>
                  <a:srgbClr val="0D0D0D"/>
                </a:solidFill>
                <a:latin typeface="华文中宋" panose="02010600040101010101" pitchFamily="2" charset="-122"/>
                <a:ea typeface="华文中宋" panose="02010600040101010101" pitchFamily="2" charset="-122"/>
              </a:rPr>
              <a:t>重视</a:t>
            </a:r>
            <a:r>
              <a:rPr lang="zh-CN" sz="3000" b="1" baseline="0" dirty="0" smtClean="0">
                <a:solidFill>
                  <a:srgbClr val="0D0D0D"/>
                </a:solidFill>
                <a:latin typeface="华文中宋" panose="02010600040101010101" pitchFamily="2" charset="-122"/>
                <a:ea typeface="华文中宋" panose="02010600040101010101" pitchFamily="2" charset="-122"/>
              </a:rPr>
              <a:t>马克思</a:t>
            </a:r>
            <a:r>
              <a:rPr lang="zh-CN" altLang="en-US" sz="3000" b="1" baseline="0" dirty="0" smtClean="0">
                <a:solidFill>
                  <a:srgbClr val="0D0D0D"/>
                </a:solidFill>
                <a:latin typeface="华文中宋" panose="02010600040101010101" pitchFamily="2" charset="-122"/>
                <a:ea typeface="华文中宋" panose="02010600040101010101" pitchFamily="2" charset="-122"/>
              </a:rPr>
              <a:t>思想</a:t>
            </a:r>
            <a:r>
              <a:rPr lang="zh-CN" sz="3000" b="1" baseline="0" dirty="0" smtClean="0">
                <a:solidFill>
                  <a:srgbClr val="0D0D0D"/>
                </a:solidFill>
                <a:latin typeface="华文中宋" panose="02010600040101010101" pitchFamily="2" charset="-122"/>
                <a:ea typeface="华文中宋" panose="02010600040101010101" pitchFamily="2" charset="-122"/>
              </a:rPr>
              <a:t>的</a:t>
            </a:r>
            <a:r>
              <a:rPr lang="zh-CN" sz="3000" b="1" baseline="0" dirty="0">
                <a:solidFill>
                  <a:srgbClr val="0D0D0D"/>
                </a:solidFill>
                <a:latin typeface="华文中宋" panose="02010600040101010101" pitchFamily="2" charset="-122"/>
                <a:ea typeface="华文中宋" panose="02010600040101010101" pitchFamily="2" charset="-122"/>
              </a:rPr>
              <a:t>中国意义</a:t>
            </a:r>
            <a:endParaRPr lang="zh-CN" sz="3000" b="1" baseline="0" dirty="0">
              <a:solidFill>
                <a:srgbClr val="0D0D0D"/>
              </a:solidFill>
              <a:latin typeface="华文中宋" panose="02010600040101010101" pitchFamily="2" charset="-122"/>
              <a:ea typeface="华文中宋" panose="02010600040101010101" pitchFamily="2" charset="-122"/>
            </a:endParaRPr>
          </a:p>
        </p:txBody>
      </p:sp>
      <p:sp>
        <p:nvSpPr>
          <p:cNvPr id="2" name="文本框 1"/>
          <p:cNvSpPr txBox="1"/>
          <p:nvPr/>
        </p:nvSpPr>
        <p:spPr>
          <a:xfrm>
            <a:off x="1022350" y="2520950"/>
            <a:ext cx="5396865" cy="368300"/>
          </a:xfrm>
          <a:prstGeom prst="rect">
            <a:avLst/>
          </a:prstGeom>
          <a:noFill/>
        </p:spPr>
        <p:txBody>
          <a:bodyPr wrap="square" rtlCol="0" anchor="t">
            <a:spAutoFit/>
          </a:bodyPr>
          <a:lstStyle/>
          <a:p>
            <a:r>
              <a:rPr lang="zh-CN" altLang="en-US" b="1">
                <a:solidFill>
                  <a:srgbClr val="FFFFFF"/>
                </a:solidFill>
                <a:latin typeface="Helvetica Neue" charset="0"/>
                <a:cs typeface="Helvetica Neue" charset="0"/>
                <a:sym typeface="+mn-ea"/>
              </a:rPr>
              <a:t>、</a:t>
            </a:r>
            <a:endParaRPr lang="zh-CN" altLang="en-US"/>
          </a:p>
        </p:txBody>
      </p:sp>
      <p:sp>
        <p:nvSpPr>
          <p:cNvPr id="100" name="文本框 99"/>
          <p:cNvSpPr txBox="1"/>
          <p:nvPr/>
        </p:nvSpPr>
        <p:spPr>
          <a:xfrm>
            <a:off x="735965" y="1416685"/>
            <a:ext cx="9202420" cy="553085"/>
          </a:xfrm>
          <a:prstGeom prst="rect">
            <a:avLst/>
          </a:prstGeom>
          <a:noFill/>
          <a:ln w="9525">
            <a:noFill/>
          </a:ln>
        </p:spPr>
        <p:txBody>
          <a:bodyPr wrap="square">
            <a:spAutoFit/>
          </a:bodyPr>
          <a:lstStyle/>
          <a:p>
            <a:r>
              <a:rPr lang="zh-CN" sz="3000" b="1" dirty="0">
                <a:solidFill>
                  <a:srgbClr val="0D0D0D"/>
                </a:solidFill>
                <a:latin typeface="华文中宋" panose="02010600040101010101" pitchFamily="2" charset="-122"/>
                <a:ea typeface="华文中宋" panose="02010600040101010101" pitchFamily="2" charset="-122"/>
              </a:rPr>
              <a:t>第二，全面对待</a:t>
            </a:r>
            <a:r>
              <a:rPr lang="zh-CN" sz="3000" b="1" dirty="0" smtClean="0">
                <a:solidFill>
                  <a:srgbClr val="0D0D0D"/>
                </a:solidFill>
                <a:latin typeface="华文中宋" panose="02010600040101010101" pitchFamily="2" charset="-122"/>
                <a:ea typeface="华文中宋" panose="02010600040101010101" pitchFamily="2" charset="-122"/>
              </a:rPr>
              <a:t>马克思</a:t>
            </a:r>
            <a:r>
              <a:rPr lang="zh-CN" altLang="en-US" sz="3000" b="1" dirty="0" smtClean="0">
                <a:solidFill>
                  <a:srgbClr val="0D0D0D"/>
                </a:solidFill>
                <a:latin typeface="华文中宋" panose="02010600040101010101" pitchFamily="2" charset="-122"/>
                <a:ea typeface="华文中宋" panose="02010600040101010101" pitchFamily="2" charset="-122"/>
              </a:rPr>
              <a:t>思想</a:t>
            </a:r>
            <a:r>
              <a:rPr lang="zh-CN" sz="3000" b="1" dirty="0" smtClean="0">
                <a:solidFill>
                  <a:srgbClr val="0D0D0D"/>
                </a:solidFill>
                <a:latin typeface="华文中宋" panose="02010600040101010101" pitchFamily="2" charset="-122"/>
                <a:ea typeface="华文中宋" panose="02010600040101010101" pitchFamily="2" charset="-122"/>
              </a:rPr>
              <a:t>的</a:t>
            </a:r>
            <a:r>
              <a:rPr lang="zh-CN" sz="3000" b="1" dirty="0">
                <a:solidFill>
                  <a:srgbClr val="0D0D0D"/>
                </a:solidFill>
                <a:latin typeface="华文中宋" panose="02010600040101010101" pitchFamily="2" charset="-122"/>
                <a:ea typeface="华文中宋" panose="02010600040101010101" pitchFamily="2" charset="-122"/>
              </a:rPr>
              <a:t>中国传承。</a:t>
            </a:r>
            <a:r>
              <a:rPr lang="zh-CN" altLang="en-US" sz="1200" b="0" dirty="0">
                <a:solidFill>
                  <a:srgbClr val="3E3E3E"/>
                </a:solidFill>
                <a:latin typeface="Helvetica Neue" charset="0"/>
                <a:cs typeface="Helvetica Neue" charset="0"/>
              </a:rPr>
              <a:t> </a:t>
            </a:r>
            <a:endParaRPr lang="zh-CN" altLang="en-US" dirty="0"/>
          </a:p>
        </p:txBody>
      </p:sp>
      <p:sp>
        <p:nvSpPr>
          <p:cNvPr id="3" name="文本框 2"/>
          <p:cNvSpPr txBox="1"/>
          <p:nvPr/>
        </p:nvSpPr>
        <p:spPr>
          <a:xfrm>
            <a:off x="735965" y="2316480"/>
            <a:ext cx="5682615" cy="3046095"/>
          </a:xfrm>
          <a:prstGeom prst="rect">
            <a:avLst/>
          </a:prstGeom>
          <a:noFill/>
          <a:ln w="9525">
            <a:noFill/>
          </a:ln>
        </p:spPr>
        <p:txBody>
          <a:bodyPr wrap="square">
            <a:spAutoFit/>
          </a:bodyPr>
          <a:lstStyle/>
          <a:p>
            <a:r>
              <a:rPr lang="en-US" altLang="zh-CN" sz="3200" b="0" dirty="0">
                <a:latin typeface="宋体" panose="02010600030101010101" pitchFamily="2" charset="-122"/>
                <a:ea typeface="宋体" panose="02010600030101010101" pitchFamily="2" charset="-122"/>
                <a:cs typeface="宋体" panose="02010600030101010101" pitchFamily="2" charset="-122"/>
              </a:rPr>
              <a:t>    </a:t>
            </a:r>
            <a:r>
              <a:rPr lang="en-US" altLang="zh-CN" sz="3200" b="1" dirty="0">
                <a:solidFill>
                  <a:srgbClr val="FF0000"/>
                </a:solidFill>
                <a:latin typeface="宋体" panose="02010600030101010101" pitchFamily="2" charset="-122"/>
                <a:ea typeface="宋体" panose="02010600030101010101" pitchFamily="2" charset="-122"/>
                <a:cs typeface="宋体" panose="02010600030101010101" pitchFamily="2" charset="-122"/>
              </a:rPr>
              <a:t>4月23日在中共中央政治局集体学习</a:t>
            </a:r>
            <a:r>
              <a:rPr lang="en-US" altLang="zh-CN" sz="3200" b="1" dirty="0">
                <a:latin typeface="宋体" panose="02010600030101010101" pitchFamily="2" charset="-122"/>
                <a:ea typeface="宋体" panose="02010600030101010101" pitchFamily="2" charset="-122"/>
                <a:cs typeface="宋体" panose="02010600030101010101" pitchFamily="2" charset="-122"/>
              </a:rPr>
              <a:t>《共产党宣言》及其时代意义</a:t>
            </a:r>
            <a:r>
              <a:rPr lang="en-US" altLang="zh-CN" sz="3200" b="1" dirty="0">
                <a:solidFill>
                  <a:srgbClr val="FF0000"/>
                </a:solidFill>
                <a:latin typeface="宋体" panose="02010600030101010101" pitchFamily="2" charset="-122"/>
                <a:ea typeface="宋体" panose="02010600030101010101" pitchFamily="2" charset="-122"/>
                <a:cs typeface="宋体" panose="02010600030101010101" pitchFamily="2" charset="-122"/>
              </a:rPr>
              <a:t>时指出，广大党员、干部特别是高级干部要熟读精思、学深悟透马克思主义经典著作。</a:t>
            </a:r>
            <a:endParaRPr lang="en-US" altLang="zh-CN" sz="3200" b="1" dirty="0">
              <a:solidFill>
                <a:srgbClr val="FF0000"/>
              </a:solidFill>
              <a:latin typeface="宋体" panose="02010600030101010101" pitchFamily="2" charset="-122"/>
              <a:ea typeface="宋体" panose="02010600030101010101" pitchFamily="2" charset="-122"/>
              <a:cs typeface="宋体" panose="02010600030101010101" pitchFamily="2" charset="-122"/>
            </a:endParaRPr>
          </a:p>
        </p:txBody>
      </p:sp>
      <p:pic>
        <p:nvPicPr>
          <p:cNvPr id="4" name="图片 3" descr="u=3214440608,1988824552&amp;fm=11&amp;gp=0"/>
          <p:cNvPicPr>
            <a:picLocks noChangeAspect="1"/>
          </p:cNvPicPr>
          <p:nvPr/>
        </p:nvPicPr>
        <p:blipFill>
          <a:blip r:embed="rId1"/>
          <a:stretch>
            <a:fillRect/>
          </a:stretch>
        </p:blipFill>
        <p:spPr>
          <a:xfrm>
            <a:off x="6725285" y="2239645"/>
            <a:ext cx="4752340" cy="319976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3553" name="矩形 3"/>
          <p:cNvSpPr/>
          <p:nvPr/>
        </p:nvSpPr>
        <p:spPr>
          <a:xfrm>
            <a:off x="192405" y="64135"/>
            <a:ext cx="12180888" cy="177800"/>
          </a:xfrm>
          <a:prstGeom prst="rect">
            <a:avLst/>
          </a:prstGeom>
          <a:solidFill>
            <a:srgbClr val="C00000"/>
          </a:solidFill>
          <a:ln w="9525">
            <a:noFill/>
          </a:ln>
        </p:spPr>
        <p:txBody>
          <a:bodyPr lIns="90170" tIns="46990" rIns="90170" bIns="46990" anchor="t"/>
          <a:lstStyle/>
          <a:p>
            <a:endParaRPr lang="zh-CN" altLang="en-US" dirty="0">
              <a:latin typeface="Arial" panose="020B0604020202020204" pitchFamily="34" charset="0"/>
              <a:ea typeface="宋体" panose="02010600030101010101" pitchFamily="2" charset="-122"/>
            </a:endParaRPr>
          </a:p>
        </p:txBody>
      </p:sp>
      <p:sp>
        <p:nvSpPr>
          <p:cNvPr id="23554" name="矩形 3"/>
          <p:cNvSpPr/>
          <p:nvPr/>
        </p:nvSpPr>
        <p:spPr>
          <a:xfrm>
            <a:off x="6350" y="6662738"/>
            <a:ext cx="12179300" cy="177800"/>
          </a:xfrm>
          <a:prstGeom prst="rect">
            <a:avLst/>
          </a:prstGeom>
          <a:solidFill>
            <a:srgbClr val="C00000"/>
          </a:solidFill>
          <a:ln w="9525">
            <a:noFill/>
          </a:ln>
        </p:spPr>
        <p:txBody>
          <a:bodyPr lIns="90170" tIns="46990" rIns="90170" bIns="46990" anchor="t"/>
          <a:lstStyle/>
          <a:p>
            <a:endParaRPr lang="zh-CN" altLang="en-US" dirty="0">
              <a:latin typeface="Arial" panose="020B0604020202020204" pitchFamily="34" charset="0"/>
              <a:ea typeface="宋体" panose="02010600030101010101" pitchFamily="2" charset="-122"/>
            </a:endParaRPr>
          </a:p>
        </p:txBody>
      </p:sp>
      <p:grpSp>
        <p:nvGrpSpPr>
          <p:cNvPr id="5" name="组合 5126"/>
          <p:cNvGrpSpPr/>
          <p:nvPr/>
        </p:nvGrpSpPr>
        <p:grpSpPr>
          <a:xfrm>
            <a:off x="735330" y="610870"/>
            <a:ext cx="629920" cy="628650"/>
            <a:chOff x="0" y="0"/>
            <a:chExt cx="1467395" cy="1332580"/>
          </a:xfrm>
        </p:grpSpPr>
        <p:sp>
          <p:nvSpPr>
            <p:cNvPr id="6" name="矩形 22"/>
            <p:cNvSpPr/>
            <p:nvPr/>
          </p:nvSpPr>
          <p:spPr>
            <a:xfrm>
              <a:off x="0" y="0"/>
              <a:ext cx="1467395" cy="1332580"/>
            </a:xfrm>
            <a:prstGeom prst="rect">
              <a:avLst/>
            </a:prstGeom>
            <a:solidFill>
              <a:srgbClr val="BC0C04"/>
            </a:solidFill>
            <a:ln w="9525">
              <a:noFill/>
            </a:ln>
            <a:effectLst>
              <a:outerShdw sx="100999" sy="100999" algn="ctr" rotWithShape="0">
                <a:srgbClr val="000000">
                  <a:alpha val="39000"/>
                </a:srgbClr>
              </a:outerShdw>
            </a:effectLst>
          </p:spPr>
          <p:txBody>
            <a:bodyPr anchor="ctr"/>
            <a:lstStyle/>
            <a:p>
              <a:pPr algn="ctr"/>
              <a:endParaRPr lang="zh-CN" altLang="en-US" sz="2500" dirty="0">
                <a:solidFill>
                  <a:srgbClr val="FFFFFF"/>
                </a:solidFill>
                <a:latin typeface="华文中宋" panose="02010600040101010101" pitchFamily="2" charset="-122"/>
                <a:ea typeface="华文中宋" panose="02010600040101010101" pitchFamily="2" charset="-122"/>
              </a:endParaRPr>
            </a:p>
          </p:txBody>
        </p:sp>
        <p:sp>
          <p:nvSpPr>
            <p:cNvPr id="7" name="矩形 8"/>
            <p:cNvSpPr/>
            <p:nvPr/>
          </p:nvSpPr>
          <p:spPr>
            <a:xfrm>
              <a:off x="1479" y="81932"/>
              <a:ext cx="1387340" cy="1172401"/>
            </a:xfrm>
            <a:prstGeom prst="rect">
              <a:avLst/>
            </a:prstGeom>
            <a:noFill/>
            <a:ln w="9525">
              <a:noFill/>
            </a:ln>
          </p:spPr>
          <p:txBody>
            <a:bodyPr wrap="square" anchor="t">
              <a:spAutoFit/>
            </a:bodyPr>
            <a:lstStyle/>
            <a:p>
              <a:pPr algn="ctr">
                <a:buFont typeface="Arial" panose="020B0604020202020204" pitchFamily="34" charset="0"/>
                <a:buNone/>
              </a:pPr>
              <a:r>
                <a:rPr lang="zh-CN" altLang="en-US" sz="3000" b="1" baseline="0">
                  <a:solidFill>
                    <a:schemeClr val="bg1"/>
                  </a:solidFill>
                  <a:latin typeface="华文中宋" panose="02010600040101010101" pitchFamily="2" charset="-122"/>
                  <a:ea typeface="华文中宋" panose="02010600040101010101" pitchFamily="2" charset="-122"/>
                </a:rPr>
                <a:t>三</a:t>
              </a:r>
              <a:endParaRPr lang="zh-CN" altLang="en-US" sz="3000" b="1" baseline="0">
                <a:solidFill>
                  <a:schemeClr val="bg1"/>
                </a:solidFill>
                <a:latin typeface="华文中宋" panose="02010600040101010101" pitchFamily="2" charset="-122"/>
                <a:ea typeface="华文中宋" panose="02010600040101010101" pitchFamily="2" charset="-122"/>
              </a:endParaRPr>
            </a:p>
          </p:txBody>
        </p:sp>
      </p:grpSp>
      <p:sp>
        <p:nvSpPr>
          <p:cNvPr id="8" name="矩形 14"/>
          <p:cNvSpPr/>
          <p:nvPr/>
        </p:nvSpPr>
        <p:spPr>
          <a:xfrm>
            <a:off x="1360170" y="534670"/>
            <a:ext cx="5609590" cy="69249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a:noFill/>
          </a:ln>
        </p:spPr>
        <p:txBody>
          <a:bodyPr wrap="square" anchor="t">
            <a:spAutoFit/>
          </a:bodyPr>
          <a:lstStyle/>
          <a:p>
            <a:pPr algn="ctr">
              <a:lnSpc>
                <a:spcPct val="130000"/>
              </a:lnSpc>
              <a:buFont typeface="Arial" panose="020B0604020202020204" pitchFamily="34" charset="0"/>
              <a:buNone/>
            </a:pPr>
            <a:r>
              <a:rPr lang="zh-CN" sz="3000" b="1" baseline="0" dirty="0">
                <a:solidFill>
                  <a:srgbClr val="0D0D0D"/>
                </a:solidFill>
                <a:latin typeface="华文中宋" panose="02010600040101010101" pitchFamily="2" charset="-122"/>
                <a:ea typeface="华文中宋" panose="02010600040101010101" pitchFamily="2" charset="-122"/>
              </a:rPr>
              <a:t>重视</a:t>
            </a:r>
            <a:r>
              <a:rPr lang="zh-CN" sz="3000" b="1" baseline="0" dirty="0" smtClean="0">
                <a:solidFill>
                  <a:srgbClr val="0D0D0D"/>
                </a:solidFill>
                <a:latin typeface="华文中宋" panose="02010600040101010101" pitchFamily="2" charset="-122"/>
                <a:ea typeface="华文中宋" panose="02010600040101010101" pitchFamily="2" charset="-122"/>
              </a:rPr>
              <a:t>马克思</a:t>
            </a:r>
            <a:r>
              <a:rPr lang="zh-CN" altLang="en-US" sz="3000" b="1" baseline="0" dirty="0" smtClean="0">
                <a:solidFill>
                  <a:srgbClr val="0D0D0D"/>
                </a:solidFill>
                <a:latin typeface="华文中宋" panose="02010600040101010101" pitchFamily="2" charset="-122"/>
                <a:ea typeface="华文中宋" panose="02010600040101010101" pitchFamily="2" charset="-122"/>
              </a:rPr>
              <a:t>思想</a:t>
            </a:r>
            <a:r>
              <a:rPr lang="zh-CN" sz="3000" b="1" baseline="0" dirty="0" smtClean="0">
                <a:solidFill>
                  <a:srgbClr val="0D0D0D"/>
                </a:solidFill>
                <a:latin typeface="华文中宋" panose="02010600040101010101" pitchFamily="2" charset="-122"/>
                <a:ea typeface="华文中宋" panose="02010600040101010101" pitchFamily="2" charset="-122"/>
              </a:rPr>
              <a:t>的</a:t>
            </a:r>
            <a:r>
              <a:rPr lang="zh-CN" sz="3000" b="1" baseline="0" dirty="0">
                <a:solidFill>
                  <a:srgbClr val="0D0D0D"/>
                </a:solidFill>
                <a:latin typeface="华文中宋" panose="02010600040101010101" pitchFamily="2" charset="-122"/>
                <a:ea typeface="华文中宋" panose="02010600040101010101" pitchFamily="2" charset="-122"/>
              </a:rPr>
              <a:t>中国意义</a:t>
            </a:r>
            <a:endParaRPr lang="zh-CN" sz="3000" b="1" baseline="0" dirty="0">
              <a:solidFill>
                <a:srgbClr val="0D0D0D"/>
              </a:solidFill>
              <a:latin typeface="华文中宋" panose="02010600040101010101" pitchFamily="2" charset="-122"/>
              <a:ea typeface="华文中宋" panose="02010600040101010101" pitchFamily="2" charset="-122"/>
            </a:endParaRPr>
          </a:p>
        </p:txBody>
      </p:sp>
      <p:sp>
        <p:nvSpPr>
          <p:cNvPr id="2" name="文本框 1"/>
          <p:cNvSpPr txBox="1"/>
          <p:nvPr/>
        </p:nvSpPr>
        <p:spPr>
          <a:xfrm>
            <a:off x="1022350" y="2520950"/>
            <a:ext cx="5396865" cy="368300"/>
          </a:xfrm>
          <a:prstGeom prst="rect">
            <a:avLst/>
          </a:prstGeom>
          <a:noFill/>
        </p:spPr>
        <p:txBody>
          <a:bodyPr wrap="square" rtlCol="0" anchor="t">
            <a:spAutoFit/>
          </a:bodyPr>
          <a:lstStyle/>
          <a:p>
            <a:r>
              <a:rPr lang="zh-CN" altLang="en-US" b="1">
                <a:solidFill>
                  <a:srgbClr val="FFFFFF"/>
                </a:solidFill>
                <a:latin typeface="Helvetica Neue" charset="0"/>
                <a:cs typeface="Helvetica Neue" charset="0"/>
                <a:sym typeface="+mn-ea"/>
              </a:rPr>
              <a:t>、</a:t>
            </a:r>
            <a:endParaRPr lang="zh-CN" altLang="en-US"/>
          </a:p>
        </p:txBody>
      </p:sp>
      <p:sp>
        <p:nvSpPr>
          <p:cNvPr id="100" name="文本框 99"/>
          <p:cNvSpPr txBox="1"/>
          <p:nvPr/>
        </p:nvSpPr>
        <p:spPr>
          <a:xfrm>
            <a:off x="487680" y="1416685"/>
            <a:ext cx="9450705" cy="553085"/>
          </a:xfrm>
          <a:prstGeom prst="rect">
            <a:avLst/>
          </a:prstGeom>
          <a:noFill/>
          <a:ln w="9525">
            <a:noFill/>
          </a:ln>
        </p:spPr>
        <p:txBody>
          <a:bodyPr wrap="square">
            <a:spAutoFit/>
          </a:bodyPr>
          <a:lstStyle/>
          <a:p>
            <a:r>
              <a:rPr lang="zh-CN" sz="3000" b="1" dirty="0">
                <a:solidFill>
                  <a:srgbClr val="0D0D0D"/>
                </a:solidFill>
                <a:latin typeface="华文中宋" panose="02010600040101010101" pitchFamily="2" charset="-122"/>
                <a:ea typeface="华文中宋" panose="02010600040101010101" pitchFamily="2" charset="-122"/>
              </a:rPr>
              <a:t>第二，全面对待</a:t>
            </a:r>
            <a:r>
              <a:rPr lang="zh-CN" sz="3000" b="1" dirty="0" smtClean="0">
                <a:solidFill>
                  <a:srgbClr val="0D0D0D"/>
                </a:solidFill>
                <a:latin typeface="华文中宋" panose="02010600040101010101" pitchFamily="2" charset="-122"/>
                <a:ea typeface="华文中宋" panose="02010600040101010101" pitchFamily="2" charset="-122"/>
              </a:rPr>
              <a:t>马克思</a:t>
            </a:r>
            <a:r>
              <a:rPr lang="zh-CN" altLang="en-US" sz="3000" b="1" dirty="0" smtClean="0">
                <a:solidFill>
                  <a:srgbClr val="0D0D0D"/>
                </a:solidFill>
                <a:latin typeface="华文中宋" panose="02010600040101010101" pitchFamily="2" charset="-122"/>
                <a:ea typeface="华文中宋" panose="02010600040101010101" pitchFamily="2" charset="-122"/>
              </a:rPr>
              <a:t>思想</a:t>
            </a:r>
            <a:r>
              <a:rPr lang="zh-CN" sz="3000" b="1" dirty="0" smtClean="0">
                <a:solidFill>
                  <a:srgbClr val="0D0D0D"/>
                </a:solidFill>
                <a:latin typeface="华文中宋" panose="02010600040101010101" pitchFamily="2" charset="-122"/>
                <a:ea typeface="华文中宋" panose="02010600040101010101" pitchFamily="2" charset="-122"/>
              </a:rPr>
              <a:t>的</a:t>
            </a:r>
            <a:r>
              <a:rPr lang="zh-CN" sz="3000" b="1" dirty="0">
                <a:solidFill>
                  <a:srgbClr val="0D0D0D"/>
                </a:solidFill>
                <a:latin typeface="华文中宋" panose="02010600040101010101" pitchFamily="2" charset="-122"/>
                <a:ea typeface="华文中宋" panose="02010600040101010101" pitchFamily="2" charset="-122"/>
              </a:rPr>
              <a:t>中国传承。</a:t>
            </a:r>
            <a:r>
              <a:rPr lang="zh-CN" altLang="en-US" sz="1200" b="0" dirty="0">
                <a:solidFill>
                  <a:srgbClr val="3E3E3E"/>
                </a:solidFill>
                <a:latin typeface="Helvetica Neue" charset="0"/>
                <a:cs typeface="Helvetica Neue" charset="0"/>
              </a:rPr>
              <a:t> </a:t>
            </a:r>
            <a:endParaRPr lang="zh-CN" altLang="en-US" dirty="0"/>
          </a:p>
        </p:txBody>
      </p:sp>
      <p:sp>
        <p:nvSpPr>
          <p:cNvPr id="3" name="文本框 2"/>
          <p:cNvSpPr txBox="1"/>
          <p:nvPr/>
        </p:nvSpPr>
        <p:spPr>
          <a:xfrm>
            <a:off x="930910" y="2298065"/>
            <a:ext cx="5579110" cy="3046095"/>
          </a:xfrm>
          <a:prstGeom prst="rect">
            <a:avLst/>
          </a:prstGeom>
          <a:noFill/>
          <a:ln w="9525">
            <a:noFill/>
          </a:ln>
        </p:spPr>
        <p:txBody>
          <a:bodyPr wrap="square">
            <a:spAutoFit/>
          </a:bodyPr>
          <a:lstStyle/>
          <a:p>
            <a:r>
              <a:rPr lang="en-US" altLang="zh-CN" sz="3200" b="0" dirty="0">
                <a:latin typeface="宋体" panose="02010600030101010101" pitchFamily="2" charset="-122"/>
                <a:ea typeface="宋体" panose="02010600030101010101" pitchFamily="2" charset="-122"/>
                <a:cs typeface="宋体" panose="02010600030101010101" pitchFamily="2" charset="-122"/>
              </a:rPr>
              <a:t>  </a:t>
            </a:r>
            <a:r>
              <a:rPr lang="en-US" altLang="zh-CN" sz="3200" b="0" dirty="0">
                <a:solidFill>
                  <a:srgbClr val="FF0000"/>
                </a:solidFill>
                <a:latin typeface="宋体" panose="02010600030101010101" pitchFamily="2" charset="-122"/>
                <a:ea typeface="宋体" panose="02010600030101010101" pitchFamily="2" charset="-122"/>
                <a:cs typeface="宋体" panose="02010600030101010101" pitchFamily="2" charset="-122"/>
              </a:rPr>
              <a:t>  </a:t>
            </a:r>
            <a:r>
              <a:rPr sz="3200" b="1" dirty="0">
                <a:solidFill>
                  <a:srgbClr val="FF0000"/>
                </a:solidFill>
                <a:latin typeface="宋体" panose="02010600030101010101" pitchFamily="2" charset="-122"/>
                <a:ea typeface="宋体" panose="02010600030101010101" pitchFamily="2" charset="-122"/>
                <a:cs typeface="宋体" panose="02010600030101010101" pitchFamily="2" charset="-122"/>
              </a:rPr>
              <a:t>习近平总书记4月30</a:t>
            </a:r>
            <a:r>
              <a:rPr sz="3200" b="1" dirty="0" smtClean="0">
                <a:solidFill>
                  <a:srgbClr val="FF0000"/>
                </a:solidFill>
                <a:latin typeface="宋体" panose="02010600030101010101" pitchFamily="2" charset="-122"/>
                <a:ea typeface="宋体" panose="02010600030101010101" pitchFamily="2" charset="-122"/>
                <a:cs typeface="宋体" panose="02010600030101010101" pitchFamily="2" charset="-122"/>
              </a:rPr>
              <a:t>日在</a:t>
            </a:r>
            <a:r>
              <a:rPr sz="3200" b="1" dirty="0" smtClean="0">
                <a:latin typeface="宋体" panose="02010600030101010101" pitchFamily="2" charset="-122"/>
                <a:ea typeface="宋体" panose="02010600030101010101" pitchFamily="2" charset="-122"/>
                <a:cs typeface="宋体" panose="02010600030101010101" pitchFamily="2" charset="-122"/>
              </a:rPr>
              <a:t>给中国劳动关系学院劳模本科班学员的回信</a:t>
            </a:r>
            <a:r>
              <a:rPr sz="3200" b="1" dirty="0" smtClean="0">
                <a:solidFill>
                  <a:srgbClr val="FF0000"/>
                </a:solidFill>
                <a:latin typeface="宋体" panose="02010600030101010101" pitchFamily="2" charset="-122"/>
                <a:ea typeface="宋体" panose="02010600030101010101" pitchFamily="2" charset="-122"/>
                <a:cs typeface="宋体" panose="02010600030101010101" pitchFamily="2" charset="-122"/>
              </a:rPr>
              <a:t>中指出</a:t>
            </a:r>
            <a:r>
              <a:rPr sz="3200" b="1" dirty="0">
                <a:solidFill>
                  <a:srgbClr val="FF0000"/>
                </a:solidFill>
                <a:latin typeface="宋体" panose="02010600030101010101" pitchFamily="2" charset="-122"/>
                <a:ea typeface="宋体" panose="02010600030101010101" pitchFamily="2" charset="-122"/>
                <a:cs typeface="宋体" panose="02010600030101010101" pitchFamily="2" charset="-122"/>
              </a:rPr>
              <a:t>，</a:t>
            </a:r>
            <a:r>
              <a:rPr sz="3200" b="1" dirty="0" smtClean="0">
                <a:solidFill>
                  <a:srgbClr val="FF0000"/>
                </a:solidFill>
                <a:latin typeface="宋体" panose="02010600030101010101" pitchFamily="2" charset="-122"/>
                <a:ea typeface="宋体" panose="02010600030101010101" pitchFamily="2" charset="-122"/>
                <a:cs typeface="宋体" panose="02010600030101010101" pitchFamily="2" charset="-122"/>
              </a:rPr>
              <a:t>全社会都应该尊敬劳动模范</a:t>
            </a:r>
            <a:r>
              <a:rPr sz="3200" b="1" dirty="0">
                <a:solidFill>
                  <a:srgbClr val="FF0000"/>
                </a:solidFill>
                <a:latin typeface="宋体" panose="02010600030101010101" pitchFamily="2" charset="-122"/>
                <a:ea typeface="宋体" panose="02010600030101010101" pitchFamily="2" charset="-122"/>
                <a:cs typeface="宋体" panose="02010600030101010101" pitchFamily="2" charset="-122"/>
              </a:rPr>
              <a:t>、弘扬劳模精神，让诚实劳动、勤勉工作蔚然成风。</a:t>
            </a:r>
            <a:endParaRPr sz="3200" b="1" dirty="0">
              <a:solidFill>
                <a:srgbClr val="FF0000"/>
              </a:solidFill>
              <a:latin typeface="宋体" panose="02010600030101010101" pitchFamily="2" charset="-122"/>
              <a:ea typeface="宋体" panose="02010600030101010101" pitchFamily="2" charset="-122"/>
              <a:cs typeface="宋体" panose="02010600030101010101" pitchFamily="2" charset="-122"/>
            </a:endParaRPr>
          </a:p>
        </p:txBody>
      </p:sp>
      <p:pic>
        <p:nvPicPr>
          <p:cNvPr id="12" name="图片 11" descr="下载"/>
          <p:cNvPicPr>
            <a:picLocks noChangeAspect="1"/>
          </p:cNvPicPr>
          <p:nvPr/>
        </p:nvPicPr>
        <p:blipFill>
          <a:blip r:embed="rId1"/>
          <a:stretch>
            <a:fillRect/>
          </a:stretch>
        </p:blipFill>
        <p:spPr>
          <a:xfrm>
            <a:off x="7302500" y="743585"/>
            <a:ext cx="3841115" cy="472249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3553" name="矩形 3"/>
          <p:cNvSpPr/>
          <p:nvPr/>
        </p:nvSpPr>
        <p:spPr>
          <a:xfrm>
            <a:off x="0" y="0"/>
            <a:ext cx="12180888" cy="177800"/>
          </a:xfrm>
          <a:prstGeom prst="rect">
            <a:avLst/>
          </a:prstGeom>
          <a:solidFill>
            <a:srgbClr val="C00000"/>
          </a:solidFill>
          <a:ln w="9525">
            <a:noFill/>
          </a:ln>
        </p:spPr>
        <p:txBody>
          <a:bodyPr lIns="90170" tIns="46990" rIns="90170" bIns="46990" anchor="t"/>
          <a:lstStyle/>
          <a:p>
            <a:endParaRPr lang="zh-CN" altLang="en-US" dirty="0">
              <a:latin typeface="Arial" panose="020B0604020202020204" pitchFamily="34" charset="0"/>
              <a:ea typeface="宋体" panose="02010600030101010101" pitchFamily="2" charset="-122"/>
            </a:endParaRPr>
          </a:p>
        </p:txBody>
      </p:sp>
      <p:sp>
        <p:nvSpPr>
          <p:cNvPr id="23554" name="矩形 3"/>
          <p:cNvSpPr/>
          <p:nvPr/>
        </p:nvSpPr>
        <p:spPr>
          <a:xfrm>
            <a:off x="6350" y="6662738"/>
            <a:ext cx="12179300" cy="177800"/>
          </a:xfrm>
          <a:prstGeom prst="rect">
            <a:avLst/>
          </a:prstGeom>
          <a:solidFill>
            <a:srgbClr val="C00000"/>
          </a:solidFill>
          <a:ln w="9525">
            <a:noFill/>
          </a:ln>
        </p:spPr>
        <p:txBody>
          <a:bodyPr lIns="90170" tIns="46990" rIns="90170" bIns="46990" anchor="t"/>
          <a:lstStyle/>
          <a:p>
            <a:endParaRPr lang="zh-CN" altLang="en-US" dirty="0">
              <a:latin typeface="Arial" panose="020B0604020202020204" pitchFamily="34" charset="0"/>
              <a:ea typeface="宋体" panose="02010600030101010101" pitchFamily="2" charset="-122"/>
            </a:endParaRPr>
          </a:p>
        </p:txBody>
      </p:sp>
      <p:sp>
        <p:nvSpPr>
          <p:cNvPr id="7169" name="文本框 2"/>
          <p:cNvSpPr txBox="1"/>
          <p:nvPr/>
        </p:nvSpPr>
        <p:spPr>
          <a:xfrm>
            <a:off x="598805" y="638175"/>
            <a:ext cx="5432425" cy="5371599"/>
          </a:xfrm>
          <a:prstGeom prst="rect">
            <a:avLst/>
          </a:prstGeom>
          <a:noFill/>
          <a:ln w="9525">
            <a:noFill/>
          </a:ln>
        </p:spPr>
        <p:txBody>
          <a:bodyPr wrap="square" anchor="t">
            <a:spAutoFit/>
          </a:bodyPr>
          <a:lstStyle/>
          <a:p>
            <a:pPr indent="635000" algn="just">
              <a:lnSpc>
                <a:spcPct val="120000"/>
              </a:lnSpc>
            </a:pPr>
            <a:r>
              <a:rPr lang="en-US" altLang="zh-CN" sz="2800" b="1" dirty="0" smtClean="0">
                <a:latin typeface="Helvetica Neue" charset="0"/>
                <a:cs typeface="Helvetica Neue" charset="0"/>
              </a:rPr>
              <a:t>“</a:t>
            </a:r>
            <a:r>
              <a:rPr lang="zh-CN" altLang="en-US" sz="2500" b="1" dirty="0" smtClean="0">
                <a:latin typeface="微软雅黑" panose="020B0503020204020204" pitchFamily="34" charset="-122"/>
                <a:ea typeface="微软雅黑" panose="020B0503020204020204" pitchFamily="34" charset="-122"/>
              </a:rPr>
              <a:t>马克思</a:t>
            </a:r>
            <a:r>
              <a:rPr lang="zh-CN" altLang="en-US" sz="2500" b="1" dirty="0">
                <a:latin typeface="微软雅黑" panose="020B0503020204020204" pitchFamily="34" charset="-122"/>
                <a:ea typeface="微软雅黑" panose="020B0503020204020204" pitchFamily="34" charset="-122"/>
              </a:rPr>
              <a:t>是全世界无产阶级和劳动人民的革命导师，是马克思主义的主要创始人，是马克思主义政党的缔造者和国际共产主义的开创者，是近代以来最伟大的</a:t>
            </a:r>
            <a:r>
              <a:rPr lang="zh-CN" altLang="en-US" sz="2500" b="1" dirty="0" smtClean="0">
                <a:latin typeface="微软雅黑" panose="020B0503020204020204" pitchFamily="34" charset="-122"/>
                <a:ea typeface="微软雅黑" panose="020B0503020204020204" pitchFamily="34" charset="-122"/>
              </a:rPr>
              <a:t>思想家。</a:t>
            </a:r>
            <a:r>
              <a:rPr lang="zh-CN" altLang="en-US" sz="2800" b="1" dirty="0" smtClean="0">
                <a:latin typeface="Helvetica Neue" charset="0"/>
                <a:cs typeface="Helvetica Neue" charset="0"/>
              </a:rPr>
              <a:t>”</a:t>
            </a:r>
            <a:r>
              <a:rPr lang="en-US" altLang="zh-CN" sz="2800" b="1" dirty="0" smtClean="0">
                <a:latin typeface="Helvetica Neue" charset="0"/>
                <a:cs typeface="Helvetica Neue" charset="0"/>
              </a:rPr>
              <a:t> “</a:t>
            </a:r>
            <a:r>
              <a:rPr lang="zh-CN" altLang="en-US" sz="2500" b="1" dirty="0" smtClean="0">
                <a:latin typeface="微软雅黑" panose="020B0503020204020204" pitchFamily="34" charset="-122"/>
                <a:ea typeface="微软雅黑" panose="020B0503020204020204" pitchFamily="34" charset="-122"/>
              </a:rPr>
              <a:t>马克思主义</a:t>
            </a:r>
            <a:r>
              <a:rPr lang="zh-CN" altLang="en-US" sz="2500" b="1" dirty="0">
                <a:latin typeface="微软雅黑" panose="020B0503020204020204" pitchFamily="34" charset="-122"/>
                <a:ea typeface="微软雅黑" panose="020B0503020204020204" pitchFamily="34" charset="-122"/>
              </a:rPr>
              <a:t>极大地推进了人类文明进程，至今依然是具有重大国际影响的思想体系和话语体系，马克思至今依然被公认为</a:t>
            </a:r>
            <a:r>
              <a:rPr lang="zh-CN" altLang="en-US" sz="2500" b="1" dirty="0" smtClean="0">
                <a:latin typeface="微软雅黑" panose="020B0503020204020204" pitchFamily="34" charset="-122"/>
                <a:ea typeface="微软雅黑" panose="020B0503020204020204" pitchFamily="34" charset="-122"/>
              </a:rPr>
              <a:t>‘千年第一思想家’。</a:t>
            </a:r>
            <a:r>
              <a:rPr lang="zh-CN" altLang="en-US" sz="2800" b="1" dirty="0" smtClean="0">
                <a:latin typeface="Helvetica Neue" charset="0"/>
                <a:cs typeface="Helvetica Neue" charset="0"/>
              </a:rPr>
              <a:t>”</a:t>
            </a:r>
            <a:r>
              <a:rPr lang="zh-CN" altLang="en-US" sz="2500" b="1" dirty="0" smtClean="0">
                <a:latin typeface="微软雅黑" panose="020B0503020204020204" pitchFamily="34" charset="-122"/>
                <a:ea typeface="微软雅黑" panose="020B0503020204020204" pitchFamily="34" charset="-122"/>
              </a:rPr>
              <a:t>习</a:t>
            </a:r>
            <a:r>
              <a:rPr lang="zh-CN" altLang="en-US" sz="2500" b="1" dirty="0">
                <a:latin typeface="微软雅黑" panose="020B0503020204020204" pitchFamily="34" charset="-122"/>
                <a:ea typeface="微软雅黑" panose="020B0503020204020204" pitchFamily="34" charset="-122"/>
              </a:rPr>
              <a:t>近</a:t>
            </a:r>
            <a:r>
              <a:rPr lang="zh-CN" altLang="en-US" sz="2500" b="1" dirty="0" smtClean="0">
                <a:latin typeface="微软雅黑" panose="020B0503020204020204" pitchFamily="34" charset="-122"/>
                <a:ea typeface="微软雅黑" panose="020B0503020204020204" pitchFamily="34" charset="-122"/>
              </a:rPr>
              <a:t>平总书记饱含</a:t>
            </a:r>
            <a:r>
              <a:rPr lang="zh-CN" altLang="en-US" sz="2500" b="1" dirty="0">
                <a:latin typeface="微软雅黑" panose="020B0503020204020204" pitchFamily="34" charset="-122"/>
                <a:ea typeface="微软雅黑" panose="020B0503020204020204" pitchFamily="34" charset="-122"/>
              </a:rPr>
              <a:t>真情的讲话鼓舞人心、催人奋进！</a:t>
            </a:r>
            <a:endParaRPr lang="zh-CN" altLang="en-US" sz="2500" b="1" dirty="0">
              <a:latin typeface="微软雅黑" panose="020B0503020204020204" pitchFamily="34" charset="-122"/>
              <a:ea typeface="微软雅黑" panose="020B0503020204020204" pitchFamily="34" charset="-122"/>
            </a:endParaRPr>
          </a:p>
        </p:txBody>
      </p:sp>
      <p:pic>
        <p:nvPicPr>
          <p:cNvPr id="6" name="图片 5" descr="u=1766563882,3537503394&amp;fm=11&amp;gp=0"/>
          <p:cNvPicPr>
            <a:picLocks noChangeAspect="1"/>
          </p:cNvPicPr>
          <p:nvPr/>
        </p:nvPicPr>
        <p:blipFill>
          <a:blip r:embed="rId1"/>
          <a:stretch>
            <a:fillRect/>
          </a:stretch>
        </p:blipFill>
        <p:spPr>
          <a:xfrm>
            <a:off x="6594475" y="729615"/>
            <a:ext cx="4966335" cy="482028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矩形 3"/>
          <p:cNvSpPr/>
          <p:nvPr/>
        </p:nvSpPr>
        <p:spPr>
          <a:xfrm>
            <a:off x="192405" y="64135"/>
            <a:ext cx="12180888" cy="177800"/>
          </a:xfrm>
          <a:prstGeom prst="rect">
            <a:avLst/>
          </a:prstGeom>
          <a:solidFill>
            <a:srgbClr val="C00000"/>
          </a:solidFill>
          <a:ln w="9525">
            <a:noFill/>
          </a:ln>
        </p:spPr>
        <p:txBody>
          <a:bodyPr lIns="90170" tIns="46990" rIns="90170" bIns="46990" anchor="t"/>
          <a:lstStyle/>
          <a:p>
            <a:endParaRPr lang="zh-CN" altLang="en-US" dirty="0">
              <a:latin typeface="Arial" panose="020B0604020202020204" pitchFamily="34" charset="0"/>
              <a:ea typeface="宋体" panose="02010600030101010101" pitchFamily="2" charset="-122"/>
            </a:endParaRPr>
          </a:p>
        </p:txBody>
      </p:sp>
      <p:sp>
        <p:nvSpPr>
          <p:cNvPr id="23554" name="矩形 3"/>
          <p:cNvSpPr/>
          <p:nvPr/>
        </p:nvSpPr>
        <p:spPr>
          <a:xfrm>
            <a:off x="6350" y="6662738"/>
            <a:ext cx="12179300" cy="177800"/>
          </a:xfrm>
          <a:prstGeom prst="rect">
            <a:avLst/>
          </a:prstGeom>
          <a:solidFill>
            <a:srgbClr val="C00000"/>
          </a:solidFill>
          <a:ln w="9525">
            <a:noFill/>
          </a:ln>
        </p:spPr>
        <p:txBody>
          <a:bodyPr lIns="90170" tIns="46990" rIns="90170" bIns="46990" anchor="t"/>
          <a:lstStyle/>
          <a:p>
            <a:endParaRPr lang="zh-CN" altLang="en-US" dirty="0">
              <a:latin typeface="Arial" panose="020B0604020202020204" pitchFamily="34" charset="0"/>
              <a:ea typeface="宋体" panose="02010600030101010101" pitchFamily="2" charset="-122"/>
            </a:endParaRPr>
          </a:p>
        </p:txBody>
      </p:sp>
      <p:grpSp>
        <p:nvGrpSpPr>
          <p:cNvPr id="5" name="组合 5126"/>
          <p:cNvGrpSpPr/>
          <p:nvPr/>
        </p:nvGrpSpPr>
        <p:grpSpPr>
          <a:xfrm>
            <a:off x="735330" y="610870"/>
            <a:ext cx="629920" cy="628650"/>
            <a:chOff x="0" y="0"/>
            <a:chExt cx="1467395" cy="1332580"/>
          </a:xfrm>
        </p:grpSpPr>
        <p:sp>
          <p:nvSpPr>
            <p:cNvPr id="6" name="矩形 22"/>
            <p:cNvSpPr/>
            <p:nvPr/>
          </p:nvSpPr>
          <p:spPr>
            <a:xfrm>
              <a:off x="0" y="0"/>
              <a:ext cx="1467395" cy="1332580"/>
            </a:xfrm>
            <a:prstGeom prst="rect">
              <a:avLst/>
            </a:prstGeom>
            <a:solidFill>
              <a:srgbClr val="BC0C04"/>
            </a:solidFill>
            <a:ln w="9525">
              <a:noFill/>
            </a:ln>
            <a:effectLst>
              <a:outerShdw sx="100999" sy="100999" algn="ctr" rotWithShape="0">
                <a:srgbClr val="000000">
                  <a:alpha val="39000"/>
                </a:srgbClr>
              </a:outerShdw>
            </a:effectLst>
          </p:spPr>
          <p:txBody>
            <a:bodyPr anchor="ctr"/>
            <a:lstStyle/>
            <a:p>
              <a:pPr algn="ctr"/>
              <a:endParaRPr lang="zh-CN" altLang="en-US" sz="2500" dirty="0">
                <a:solidFill>
                  <a:srgbClr val="FFFFFF"/>
                </a:solidFill>
                <a:latin typeface="华文中宋" panose="02010600040101010101" pitchFamily="2" charset="-122"/>
                <a:ea typeface="华文中宋" panose="02010600040101010101" pitchFamily="2" charset="-122"/>
              </a:endParaRPr>
            </a:p>
          </p:txBody>
        </p:sp>
        <p:sp>
          <p:nvSpPr>
            <p:cNvPr id="7" name="矩形 8"/>
            <p:cNvSpPr/>
            <p:nvPr/>
          </p:nvSpPr>
          <p:spPr>
            <a:xfrm>
              <a:off x="1479" y="81932"/>
              <a:ext cx="1387340" cy="1172401"/>
            </a:xfrm>
            <a:prstGeom prst="rect">
              <a:avLst/>
            </a:prstGeom>
            <a:noFill/>
            <a:ln w="9525">
              <a:noFill/>
            </a:ln>
          </p:spPr>
          <p:txBody>
            <a:bodyPr wrap="square" anchor="t">
              <a:spAutoFit/>
            </a:bodyPr>
            <a:lstStyle/>
            <a:p>
              <a:pPr algn="ctr">
                <a:buFont typeface="Arial" panose="020B0604020202020204" pitchFamily="34" charset="0"/>
                <a:buNone/>
              </a:pPr>
              <a:r>
                <a:rPr lang="zh-CN" altLang="en-US" sz="3000" b="1" baseline="0">
                  <a:solidFill>
                    <a:schemeClr val="bg1"/>
                  </a:solidFill>
                  <a:latin typeface="华文中宋" panose="02010600040101010101" pitchFamily="2" charset="-122"/>
                  <a:ea typeface="华文中宋" panose="02010600040101010101" pitchFamily="2" charset="-122"/>
                </a:rPr>
                <a:t>三</a:t>
              </a:r>
              <a:endParaRPr lang="zh-CN" altLang="en-US" sz="3000" b="1" baseline="0">
                <a:solidFill>
                  <a:schemeClr val="bg1"/>
                </a:solidFill>
                <a:latin typeface="华文中宋" panose="02010600040101010101" pitchFamily="2" charset="-122"/>
                <a:ea typeface="华文中宋" panose="02010600040101010101" pitchFamily="2" charset="-122"/>
              </a:endParaRPr>
            </a:p>
          </p:txBody>
        </p:sp>
      </p:grpSp>
      <p:sp>
        <p:nvSpPr>
          <p:cNvPr id="8" name="矩形 14"/>
          <p:cNvSpPr/>
          <p:nvPr/>
        </p:nvSpPr>
        <p:spPr>
          <a:xfrm>
            <a:off x="1360170" y="534670"/>
            <a:ext cx="5609590" cy="69249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a:noFill/>
          </a:ln>
        </p:spPr>
        <p:txBody>
          <a:bodyPr wrap="square" anchor="t">
            <a:spAutoFit/>
          </a:bodyPr>
          <a:lstStyle/>
          <a:p>
            <a:pPr algn="ctr">
              <a:lnSpc>
                <a:spcPct val="130000"/>
              </a:lnSpc>
              <a:buFont typeface="Arial" panose="020B0604020202020204" pitchFamily="34" charset="0"/>
              <a:buNone/>
            </a:pPr>
            <a:r>
              <a:rPr lang="zh-CN" sz="3000" b="1" baseline="0" dirty="0">
                <a:solidFill>
                  <a:srgbClr val="0D0D0D"/>
                </a:solidFill>
                <a:latin typeface="华文中宋" panose="02010600040101010101" pitchFamily="2" charset="-122"/>
                <a:ea typeface="华文中宋" panose="02010600040101010101" pitchFamily="2" charset="-122"/>
              </a:rPr>
              <a:t>重视</a:t>
            </a:r>
            <a:r>
              <a:rPr lang="zh-CN" sz="3000" b="1" baseline="0" dirty="0" smtClean="0">
                <a:solidFill>
                  <a:srgbClr val="0D0D0D"/>
                </a:solidFill>
                <a:latin typeface="华文中宋" panose="02010600040101010101" pitchFamily="2" charset="-122"/>
                <a:ea typeface="华文中宋" panose="02010600040101010101" pitchFamily="2" charset="-122"/>
              </a:rPr>
              <a:t>马克思</a:t>
            </a:r>
            <a:r>
              <a:rPr lang="zh-CN" altLang="en-US" sz="3000" b="1" baseline="0" dirty="0" smtClean="0">
                <a:solidFill>
                  <a:srgbClr val="0D0D0D"/>
                </a:solidFill>
                <a:latin typeface="华文中宋" panose="02010600040101010101" pitchFamily="2" charset="-122"/>
                <a:ea typeface="华文中宋" panose="02010600040101010101" pitchFamily="2" charset="-122"/>
              </a:rPr>
              <a:t>思想</a:t>
            </a:r>
            <a:r>
              <a:rPr lang="zh-CN" sz="3000" b="1" baseline="0" dirty="0" smtClean="0">
                <a:solidFill>
                  <a:srgbClr val="0D0D0D"/>
                </a:solidFill>
                <a:latin typeface="华文中宋" panose="02010600040101010101" pitchFamily="2" charset="-122"/>
                <a:ea typeface="华文中宋" panose="02010600040101010101" pitchFamily="2" charset="-122"/>
              </a:rPr>
              <a:t>的</a:t>
            </a:r>
            <a:r>
              <a:rPr lang="zh-CN" sz="3000" b="1" baseline="0" dirty="0">
                <a:solidFill>
                  <a:srgbClr val="0D0D0D"/>
                </a:solidFill>
                <a:latin typeface="华文中宋" panose="02010600040101010101" pitchFamily="2" charset="-122"/>
                <a:ea typeface="华文中宋" panose="02010600040101010101" pitchFamily="2" charset="-122"/>
              </a:rPr>
              <a:t>中国意义</a:t>
            </a:r>
            <a:endParaRPr lang="zh-CN" sz="3000" b="1" baseline="0" dirty="0">
              <a:solidFill>
                <a:srgbClr val="0D0D0D"/>
              </a:solidFill>
              <a:latin typeface="华文中宋" panose="02010600040101010101" pitchFamily="2" charset="-122"/>
              <a:ea typeface="华文中宋" panose="02010600040101010101" pitchFamily="2" charset="-122"/>
            </a:endParaRPr>
          </a:p>
        </p:txBody>
      </p:sp>
      <p:sp>
        <p:nvSpPr>
          <p:cNvPr id="2" name="文本框 1"/>
          <p:cNvSpPr txBox="1"/>
          <p:nvPr/>
        </p:nvSpPr>
        <p:spPr>
          <a:xfrm>
            <a:off x="1022350" y="2520950"/>
            <a:ext cx="5396865" cy="368300"/>
          </a:xfrm>
          <a:prstGeom prst="rect">
            <a:avLst/>
          </a:prstGeom>
          <a:noFill/>
        </p:spPr>
        <p:txBody>
          <a:bodyPr wrap="square" rtlCol="0" anchor="t">
            <a:spAutoFit/>
          </a:bodyPr>
          <a:lstStyle/>
          <a:p>
            <a:r>
              <a:rPr lang="zh-CN" altLang="en-US" b="1">
                <a:solidFill>
                  <a:srgbClr val="FFFFFF"/>
                </a:solidFill>
                <a:latin typeface="Helvetica Neue" charset="0"/>
                <a:cs typeface="Helvetica Neue" charset="0"/>
                <a:sym typeface="+mn-ea"/>
              </a:rPr>
              <a:t>、</a:t>
            </a:r>
            <a:endParaRPr lang="zh-CN" altLang="en-US"/>
          </a:p>
        </p:txBody>
      </p:sp>
      <p:sp>
        <p:nvSpPr>
          <p:cNvPr id="100" name="文本框 99"/>
          <p:cNvSpPr txBox="1"/>
          <p:nvPr/>
        </p:nvSpPr>
        <p:spPr>
          <a:xfrm>
            <a:off x="735965" y="1416685"/>
            <a:ext cx="9202420" cy="553085"/>
          </a:xfrm>
          <a:prstGeom prst="rect">
            <a:avLst/>
          </a:prstGeom>
          <a:noFill/>
          <a:ln w="9525">
            <a:noFill/>
          </a:ln>
        </p:spPr>
        <p:txBody>
          <a:bodyPr wrap="square">
            <a:spAutoFit/>
          </a:bodyPr>
          <a:lstStyle/>
          <a:p>
            <a:r>
              <a:rPr lang="zh-CN" sz="3000" b="1" dirty="0">
                <a:solidFill>
                  <a:srgbClr val="0D0D0D"/>
                </a:solidFill>
                <a:latin typeface="华文中宋" panose="02010600040101010101" pitchFamily="2" charset="-122"/>
                <a:ea typeface="华文中宋" panose="02010600040101010101" pitchFamily="2" charset="-122"/>
              </a:rPr>
              <a:t>第二，全面对待</a:t>
            </a:r>
            <a:r>
              <a:rPr lang="zh-CN" sz="3000" b="1" dirty="0" smtClean="0">
                <a:solidFill>
                  <a:srgbClr val="0D0D0D"/>
                </a:solidFill>
                <a:latin typeface="华文中宋" panose="02010600040101010101" pitchFamily="2" charset="-122"/>
                <a:ea typeface="华文中宋" panose="02010600040101010101" pitchFamily="2" charset="-122"/>
              </a:rPr>
              <a:t>马克思</a:t>
            </a:r>
            <a:r>
              <a:rPr lang="zh-CN" altLang="en-US" sz="3000" b="1" dirty="0" smtClean="0">
                <a:solidFill>
                  <a:srgbClr val="0D0D0D"/>
                </a:solidFill>
                <a:latin typeface="华文中宋" panose="02010600040101010101" pitchFamily="2" charset="-122"/>
                <a:ea typeface="华文中宋" panose="02010600040101010101" pitchFamily="2" charset="-122"/>
              </a:rPr>
              <a:t>思想</a:t>
            </a:r>
            <a:r>
              <a:rPr lang="zh-CN" sz="3000" b="1" dirty="0" smtClean="0">
                <a:solidFill>
                  <a:srgbClr val="0D0D0D"/>
                </a:solidFill>
                <a:latin typeface="华文中宋" panose="02010600040101010101" pitchFamily="2" charset="-122"/>
                <a:ea typeface="华文中宋" panose="02010600040101010101" pitchFamily="2" charset="-122"/>
              </a:rPr>
              <a:t>的</a:t>
            </a:r>
            <a:r>
              <a:rPr lang="zh-CN" sz="3000" b="1" dirty="0">
                <a:solidFill>
                  <a:srgbClr val="0D0D0D"/>
                </a:solidFill>
                <a:latin typeface="华文中宋" panose="02010600040101010101" pitchFamily="2" charset="-122"/>
                <a:ea typeface="华文中宋" panose="02010600040101010101" pitchFamily="2" charset="-122"/>
              </a:rPr>
              <a:t>中国传承。</a:t>
            </a:r>
            <a:r>
              <a:rPr lang="zh-CN" altLang="en-US" sz="1200" b="0" dirty="0">
                <a:solidFill>
                  <a:srgbClr val="3E3E3E"/>
                </a:solidFill>
                <a:latin typeface="Helvetica Neue" charset="0"/>
                <a:cs typeface="Helvetica Neue" charset="0"/>
              </a:rPr>
              <a:t> </a:t>
            </a:r>
            <a:endParaRPr lang="zh-CN" altLang="en-US" dirty="0"/>
          </a:p>
        </p:txBody>
      </p:sp>
      <p:sp>
        <p:nvSpPr>
          <p:cNvPr id="3" name="文本框 2"/>
          <p:cNvSpPr txBox="1"/>
          <p:nvPr/>
        </p:nvSpPr>
        <p:spPr>
          <a:xfrm>
            <a:off x="838199" y="2148840"/>
            <a:ext cx="5791201" cy="3631763"/>
          </a:xfrm>
          <a:prstGeom prst="rect">
            <a:avLst/>
          </a:prstGeom>
          <a:noFill/>
          <a:ln w="9525">
            <a:noFill/>
          </a:ln>
        </p:spPr>
        <p:txBody>
          <a:bodyPr wrap="square">
            <a:spAutoFit/>
          </a:bodyPr>
          <a:lstStyle/>
          <a:p>
            <a:pPr>
              <a:lnSpc>
                <a:spcPts val="4600"/>
              </a:lnSpc>
            </a:pPr>
            <a:r>
              <a:rPr lang="en-US" altLang="zh-CN" sz="3200" b="0" dirty="0">
                <a:latin typeface="宋体" panose="02010600030101010101" pitchFamily="2" charset="-122"/>
                <a:ea typeface="宋体" panose="02010600030101010101" pitchFamily="2" charset="-122"/>
                <a:cs typeface="宋体" panose="02010600030101010101" pitchFamily="2" charset="-122"/>
              </a:rPr>
              <a:t>    </a:t>
            </a:r>
            <a:r>
              <a:rPr sz="3200" b="1" dirty="0">
                <a:solidFill>
                  <a:srgbClr val="FF0000"/>
                </a:solidFill>
                <a:latin typeface="宋体" panose="02010600030101010101" pitchFamily="2" charset="-122"/>
                <a:ea typeface="宋体" panose="02010600030101010101" pitchFamily="2" charset="-122"/>
                <a:cs typeface="宋体" panose="02010600030101010101" pitchFamily="2" charset="-122"/>
              </a:rPr>
              <a:t>习近平总书记5月2</a:t>
            </a:r>
            <a:r>
              <a:rPr sz="3200" b="1" dirty="0" smtClean="0">
                <a:solidFill>
                  <a:srgbClr val="FF0000"/>
                </a:solidFill>
                <a:latin typeface="宋体" panose="02010600030101010101" pitchFamily="2" charset="-122"/>
                <a:ea typeface="宋体" panose="02010600030101010101" pitchFamily="2" charset="-122"/>
                <a:cs typeface="宋体" panose="02010600030101010101" pitchFamily="2" charset="-122"/>
              </a:rPr>
              <a:t>日在北京大学</a:t>
            </a:r>
            <a:r>
              <a:rPr lang="zh-CN" altLang="en-US" sz="3200" b="1" dirty="0" smtClean="0">
                <a:solidFill>
                  <a:srgbClr val="FF0000"/>
                </a:solidFill>
                <a:latin typeface="宋体" panose="02010600030101010101" pitchFamily="2" charset="-122"/>
                <a:ea typeface="宋体" panose="02010600030101010101" pitchFamily="2" charset="-122"/>
                <a:cs typeface="宋体" panose="02010600030101010101" pitchFamily="2" charset="-122"/>
              </a:rPr>
              <a:t>勉励青年学生：</a:t>
            </a:r>
            <a:endParaRPr lang="en-US" altLang="zh-CN" sz="3200" b="1" dirty="0" smtClean="0">
              <a:solidFill>
                <a:srgbClr val="FF0000"/>
              </a:solidFill>
              <a:latin typeface="宋体" panose="02010600030101010101" pitchFamily="2" charset="-122"/>
              <a:ea typeface="宋体" panose="02010600030101010101" pitchFamily="2" charset="-122"/>
              <a:cs typeface="宋体" panose="02010600030101010101" pitchFamily="2" charset="-122"/>
            </a:endParaRPr>
          </a:p>
          <a:p>
            <a:pPr>
              <a:lnSpc>
                <a:spcPts val="4600"/>
              </a:lnSpc>
            </a:pPr>
            <a:r>
              <a:rPr lang="zh-CN" altLang="en-US" sz="3200" b="1" dirty="0" smtClean="0">
                <a:solidFill>
                  <a:srgbClr val="FF0000"/>
                </a:solidFill>
                <a:latin typeface="宋体" panose="02010600030101010101" pitchFamily="2" charset="-122"/>
                <a:cs typeface="宋体" panose="02010600030101010101" pitchFamily="2" charset="-122"/>
              </a:rPr>
              <a:t>要爱国，忠于祖国，忠于人民；       </a:t>
            </a:r>
            <a:endParaRPr lang="en-US" altLang="zh-CN" sz="3200" b="1" dirty="0" smtClean="0">
              <a:solidFill>
                <a:srgbClr val="FF0000"/>
              </a:solidFill>
              <a:latin typeface="宋体" panose="02010600030101010101" pitchFamily="2" charset="-122"/>
              <a:cs typeface="宋体" panose="02010600030101010101" pitchFamily="2" charset="-122"/>
            </a:endParaRPr>
          </a:p>
          <a:p>
            <a:pPr>
              <a:lnSpc>
                <a:spcPts val="4600"/>
              </a:lnSpc>
            </a:pPr>
            <a:r>
              <a:rPr lang="zh-CN" altLang="en-US" sz="3200" b="1" dirty="0" smtClean="0">
                <a:solidFill>
                  <a:srgbClr val="FF0000"/>
                </a:solidFill>
                <a:latin typeface="宋体" panose="02010600030101010101" pitchFamily="2" charset="-122"/>
                <a:cs typeface="宋体" panose="02010600030101010101" pitchFamily="2" charset="-122"/>
              </a:rPr>
              <a:t>要励志，立鸿鹄志，做奋斗者；要求真，求真学问，练真本领；要力行，知行合一，做实干家。</a:t>
            </a:r>
            <a:endParaRPr sz="3200" b="1" dirty="0">
              <a:solidFill>
                <a:srgbClr val="FF0000"/>
              </a:solidFill>
              <a:latin typeface="宋体" panose="02010600030101010101" pitchFamily="2" charset="-122"/>
              <a:cs typeface="宋体" panose="02010600030101010101" pitchFamily="2" charset="-122"/>
            </a:endParaRPr>
          </a:p>
        </p:txBody>
      </p:sp>
      <p:pic>
        <p:nvPicPr>
          <p:cNvPr id="12" name="图片 11" descr="1122774022_15252690297981n_副本"/>
          <p:cNvPicPr>
            <a:picLocks noChangeAspect="1"/>
          </p:cNvPicPr>
          <p:nvPr/>
        </p:nvPicPr>
        <p:blipFill>
          <a:blip r:embed="rId1"/>
          <a:stretch>
            <a:fillRect/>
          </a:stretch>
        </p:blipFill>
        <p:spPr>
          <a:xfrm>
            <a:off x="7343775" y="2099945"/>
            <a:ext cx="4267200" cy="372935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矩形 3"/>
          <p:cNvSpPr/>
          <p:nvPr/>
        </p:nvSpPr>
        <p:spPr>
          <a:xfrm>
            <a:off x="11112" y="0"/>
            <a:ext cx="12180888" cy="177800"/>
          </a:xfrm>
          <a:prstGeom prst="rect">
            <a:avLst/>
          </a:prstGeom>
          <a:solidFill>
            <a:srgbClr val="C00000"/>
          </a:solidFill>
          <a:ln w="9525">
            <a:noFill/>
          </a:ln>
        </p:spPr>
        <p:txBody>
          <a:bodyPr lIns="90170" tIns="46990" rIns="90170" bIns="46990" anchor="t"/>
          <a:lstStyle/>
          <a:p>
            <a:endParaRPr lang="zh-CN" altLang="en-US" dirty="0">
              <a:latin typeface="Arial" panose="020B0604020202020204" pitchFamily="34" charset="0"/>
              <a:ea typeface="宋体" panose="02010600030101010101" pitchFamily="2" charset="-122"/>
            </a:endParaRPr>
          </a:p>
        </p:txBody>
      </p:sp>
      <p:sp>
        <p:nvSpPr>
          <p:cNvPr id="23554" name="矩形 3"/>
          <p:cNvSpPr/>
          <p:nvPr/>
        </p:nvSpPr>
        <p:spPr>
          <a:xfrm>
            <a:off x="6350" y="6662738"/>
            <a:ext cx="12179300" cy="177800"/>
          </a:xfrm>
          <a:prstGeom prst="rect">
            <a:avLst/>
          </a:prstGeom>
          <a:solidFill>
            <a:srgbClr val="C00000"/>
          </a:solidFill>
          <a:ln w="9525">
            <a:noFill/>
          </a:ln>
        </p:spPr>
        <p:txBody>
          <a:bodyPr lIns="90170" tIns="46990" rIns="90170" bIns="46990" anchor="t"/>
          <a:lstStyle/>
          <a:p>
            <a:endParaRPr lang="zh-CN" altLang="en-US" dirty="0">
              <a:latin typeface="Arial" panose="020B0604020202020204" pitchFamily="34" charset="0"/>
              <a:ea typeface="宋体" panose="02010600030101010101" pitchFamily="2" charset="-122"/>
            </a:endParaRPr>
          </a:p>
        </p:txBody>
      </p:sp>
      <p:grpSp>
        <p:nvGrpSpPr>
          <p:cNvPr id="4" name="组合 5126"/>
          <p:cNvGrpSpPr/>
          <p:nvPr/>
        </p:nvGrpSpPr>
        <p:grpSpPr>
          <a:xfrm>
            <a:off x="842010" y="563880"/>
            <a:ext cx="629920" cy="670560"/>
            <a:chOff x="0" y="0"/>
            <a:chExt cx="1467395" cy="1332580"/>
          </a:xfrm>
        </p:grpSpPr>
        <p:sp>
          <p:nvSpPr>
            <p:cNvPr id="6" name="矩形 22"/>
            <p:cNvSpPr/>
            <p:nvPr/>
          </p:nvSpPr>
          <p:spPr>
            <a:xfrm>
              <a:off x="0" y="0"/>
              <a:ext cx="1467395" cy="1332580"/>
            </a:xfrm>
            <a:prstGeom prst="rect">
              <a:avLst/>
            </a:prstGeom>
            <a:solidFill>
              <a:srgbClr val="BC0C04"/>
            </a:solidFill>
            <a:ln w="9525">
              <a:noFill/>
            </a:ln>
            <a:effectLst>
              <a:outerShdw sx="100999" sy="100999" algn="ctr" rotWithShape="0">
                <a:srgbClr val="000000">
                  <a:alpha val="39000"/>
                </a:srgbClr>
              </a:outerShdw>
            </a:effectLst>
          </p:spPr>
          <p:txBody>
            <a:bodyPr anchor="ctr"/>
            <a:lstStyle/>
            <a:p>
              <a:pPr algn="ctr"/>
              <a:endParaRPr lang="zh-CN" altLang="en-US" sz="2500" dirty="0">
                <a:solidFill>
                  <a:srgbClr val="FFFFFF"/>
                </a:solidFill>
                <a:latin typeface="华文中宋" panose="02010600040101010101" pitchFamily="2" charset="-122"/>
                <a:ea typeface="华文中宋" panose="02010600040101010101" pitchFamily="2" charset="-122"/>
              </a:endParaRPr>
            </a:p>
          </p:txBody>
        </p:sp>
        <p:sp>
          <p:nvSpPr>
            <p:cNvPr id="7" name="矩形 8"/>
            <p:cNvSpPr/>
            <p:nvPr/>
          </p:nvSpPr>
          <p:spPr>
            <a:xfrm>
              <a:off x="1479" y="81932"/>
              <a:ext cx="1387340" cy="1172401"/>
            </a:xfrm>
            <a:prstGeom prst="rect">
              <a:avLst/>
            </a:prstGeom>
            <a:noFill/>
            <a:ln w="9525">
              <a:noFill/>
            </a:ln>
          </p:spPr>
          <p:txBody>
            <a:bodyPr wrap="square" anchor="t">
              <a:spAutoFit/>
            </a:bodyPr>
            <a:lstStyle/>
            <a:p>
              <a:pPr algn="ctr">
                <a:buFont typeface="Arial" panose="020B0604020202020204" pitchFamily="34" charset="0"/>
                <a:buNone/>
              </a:pPr>
              <a:r>
                <a:rPr lang="zh-CN" altLang="en-US" sz="3000" b="1" baseline="0" dirty="0" smtClean="0">
                  <a:solidFill>
                    <a:schemeClr val="bg1"/>
                  </a:solidFill>
                  <a:latin typeface="华文中宋" panose="02010600040101010101" pitchFamily="2" charset="-122"/>
                  <a:ea typeface="华文中宋" panose="02010600040101010101" pitchFamily="2" charset="-122"/>
                </a:rPr>
                <a:t>四</a:t>
              </a:r>
              <a:endParaRPr lang="zh-CN" altLang="en-US" sz="3000" b="1" baseline="0" dirty="0">
                <a:solidFill>
                  <a:schemeClr val="bg1"/>
                </a:solidFill>
                <a:latin typeface="华文中宋" panose="02010600040101010101" pitchFamily="2" charset="-122"/>
                <a:ea typeface="华文中宋" panose="02010600040101010101" pitchFamily="2" charset="-122"/>
              </a:endParaRPr>
            </a:p>
          </p:txBody>
        </p:sp>
      </p:grpSp>
      <p:sp>
        <p:nvSpPr>
          <p:cNvPr id="8" name="矩形 14"/>
          <p:cNvSpPr/>
          <p:nvPr/>
        </p:nvSpPr>
        <p:spPr>
          <a:xfrm>
            <a:off x="1447800" y="563880"/>
            <a:ext cx="2987040" cy="69249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a:noFill/>
          </a:ln>
        </p:spPr>
        <p:txBody>
          <a:bodyPr wrap="square" anchor="t">
            <a:spAutoFit/>
          </a:bodyPr>
          <a:lstStyle/>
          <a:p>
            <a:pPr algn="ctr">
              <a:lnSpc>
                <a:spcPct val="130000"/>
              </a:lnSpc>
              <a:buFont typeface="Arial" panose="020B0604020202020204" pitchFamily="34" charset="0"/>
              <a:buNone/>
            </a:pPr>
            <a:r>
              <a:rPr lang="zh-CN" altLang="en-US" sz="3000" b="1" baseline="0" dirty="0" smtClean="0">
                <a:solidFill>
                  <a:srgbClr val="0D0D0D"/>
                </a:solidFill>
                <a:latin typeface="华文中宋" panose="02010600040101010101" pitchFamily="2" charset="-122"/>
                <a:ea typeface="华文中宋" panose="02010600040101010101" pitchFamily="2" charset="-122"/>
              </a:rPr>
              <a:t>几点启示</a:t>
            </a:r>
            <a:endParaRPr lang="zh-CN" sz="3000" b="1" baseline="0" dirty="0">
              <a:solidFill>
                <a:srgbClr val="0D0D0D"/>
              </a:solidFill>
              <a:latin typeface="华文中宋" panose="02010600040101010101" pitchFamily="2" charset="-122"/>
              <a:ea typeface="华文中宋" panose="02010600040101010101" pitchFamily="2" charset="-122"/>
            </a:endParaRPr>
          </a:p>
        </p:txBody>
      </p:sp>
      <p:sp>
        <p:nvSpPr>
          <p:cNvPr id="2" name="文本框 1"/>
          <p:cNvSpPr txBox="1"/>
          <p:nvPr/>
        </p:nvSpPr>
        <p:spPr>
          <a:xfrm>
            <a:off x="1022350" y="2520950"/>
            <a:ext cx="5396865" cy="368300"/>
          </a:xfrm>
          <a:prstGeom prst="rect">
            <a:avLst/>
          </a:prstGeom>
          <a:noFill/>
        </p:spPr>
        <p:txBody>
          <a:bodyPr wrap="square" rtlCol="0" anchor="t">
            <a:spAutoFit/>
          </a:bodyPr>
          <a:lstStyle/>
          <a:p>
            <a:r>
              <a:rPr lang="zh-CN" altLang="en-US" b="1">
                <a:solidFill>
                  <a:srgbClr val="FFFFFF"/>
                </a:solidFill>
                <a:latin typeface="Helvetica Neue" charset="0"/>
                <a:cs typeface="Helvetica Neue" charset="0"/>
                <a:sym typeface="+mn-ea"/>
              </a:rPr>
              <a:t>、</a:t>
            </a:r>
            <a:endParaRPr lang="zh-CN" altLang="en-US"/>
          </a:p>
        </p:txBody>
      </p:sp>
      <p:sp>
        <p:nvSpPr>
          <p:cNvPr id="3" name="文本框 2"/>
          <p:cNvSpPr txBox="1"/>
          <p:nvPr/>
        </p:nvSpPr>
        <p:spPr>
          <a:xfrm>
            <a:off x="4511040" y="1691640"/>
            <a:ext cx="7680960" cy="583565"/>
          </a:xfrm>
          <a:prstGeom prst="rect">
            <a:avLst/>
          </a:prstGeom>
          <a:noFill/>
          <a:ln w="9525">
            <a:noFill/>
          </a:ln>
        </p:spPr>
        <p:txBody>
          <a:bodyPr wrap="square">
            <a:spAutoFit/>
          </a:bodyPr>
          <a:lstStyle/>
          <a:p>
            <a:r>
              <a:rPr lang="en-US" altLang="zh-CN" sz="3200" b="0" dirty="0">
                <a:latin typeface="宋体" panose="02010600030101010101" pitchFamily="2" charset="-122"/>
                <a:ea typeface="宋体" panose="02010600030101010101" pitchFamily="2" charset="-122"/>
                <a:cs typeface="宋体" panose="02010600030101010101" pitchFamily="2" charset="-122"/>
              </a:rPr>
              <a:t>  </a:t>
            </a:r>
            <a:r>
              <a:rPr lang="zh-CN" altLang="en-US" sz="3200" b="1" dirty="0" smtClean="0">
                <a:solidFill>
                  <a:srgbClr val="FF0000"/>
                </a:solidFill>
                <a:latin typeface="宋体" panose="02010600030101010101" pitchFamily="2" charset="-122"/>
                <a:cs typeface="宋体" panose="02010600030101010101" pitchFamily="2" charset="-122"/>
              </a:rPr>
              <a:t>第一，坚守初心，做优秀的出版工作者。</a:t>
            </a:r>
            <a:endParaRPr sz="3200" b="1" dirty="0">
              <a:solidFill>
                <a:srgbClr val="FF0000"/>
              </a:solidFill>
              <a:latin typeface="宋体" panose="02010600030101010101" pitchFamily="2" charset="-122"/>
              <a:cs typeface="宋体" panose="02010600030101010101" pitchFamily="2" charset="-122"/>
            </a:endParaRPr>
          </a:p>
        </p:txBody>
      </p:sp>
      <p:pic>
        <p:nvPicPr>
          <p:cNvPr id="10" name="图片 9" descr="u=1766563882,3537503394&amp;fm=11&amp;gp=0"/>
          <p:cNvPicPr>
            <a:picLocks noChangeAspect="1"/>
          </p:cNvPicPr>
          <p:nvPr/>
        </p:nvPicPr>
        <p:blipFill>
          <a:blip r:embed="rId1"/>
          <a:stretch>
            <a:fillRect/>
          </a:stretch>
        </p:blipFill>
        <p:spPr>
          <a:xfrm>
            <a:off x="649605" y="1691640"/>
            <a:ext cx="4001135" cy="3724275"/>
          </a:xfrm>
          <a:prstGeom prst="rect">
            <a:avLst/>
          </a:prstGeom>
        </p:spPr>
      </p:pic>
      <p:sp>
        <p:nvSpPr>
          <p:cNvPr id="12" name="文本框 2"/>
          <p:cNvSpPr txBox="1"/>
          <p:nvPr/>
        </p:nvSpPr>
        <p:spPr>
          <a:xfrm>
            <a:off x="4754880" y="2724029"/>
            <a:ext cx="7437120" cy="583565"/>
          </a:xfrm>
          <a:prstGeom prst="rect">
            <a:avLst/>
          </a:prstGeom>
          <a:noFill/>
          <a:ln w="9525">
            <a:noFill/>
          </a:ln>
        </p:spPr>
        <p:txBody>
          <a:bodyPr wrap="square">
            <a:spAutoFit/>
          </a:bodyPr>
          <a:lstStyle/>
          <a:p>
            <a:r>
              <a:rPr lang="en-US" altLang="zh-CN" sz="3200" b="0" dirty="0">
                <a:latin typeface="宋体" panose="02010600030101010101" pitchFamily="2" charset="-122"/>
                <a:ea typeface="宋体" panose="02010600030101010101" pitchFamily="2" charset="-122"/>
                <a:cs typeface="宋体" panose="02010600030101010101" pitchFamily="2" charset="-122"/>
              </a:rPr>
              <a:t> </a:t>
            </a:r>
            <a:r>
              <a:rPr lang="zh-CN" altLang="en-US" sz="3200" b="1" dirty="0" smtClean="0">
                <a:solidFill>
                  <a:srgbClr val="FF0000"/>
                </a:solidFill>
                <a:latin typeface="宋体" panose="02010600030101010101" pitchFamily="2" charset="-122"/>
                <a:cs typeface="宋体" panose="02010600030101010101" pitchFamily="2" charset="-122"/>
              </a:rPr>
              <a:t>第二，坚持学习，做可靠的理论研究者。</a:t>
            </a:r>
            <a:endParaRPr sz="3200" b="1" dirty="0">
              <a:solidFill>
                <a:srgbClr val="FF0000"/>
              </a:solidFill>
              <a:latin typeface="宋体" panose="02010600030101010101" pitchFamily="2" charset="-122"/>
              <a:cs typeface="宋体" panose="02010600030101010101" pitchFamily="2" charset="-122"/>
            </a:endParaRPr>
          </a:p>
        </p:txBody>
      </p:sp>
      <p:sp>
        <p:nvSpPr>
          <p:cNvPr id="13" name="文本框 2"/>
          <p:cNvSpPr txBox="1"/>
          <p:nvPr/>
        </p:nvSpPr>
        <p:spPr>
          <a:xfrm>
            <a:off x="4953000" y="3764280"/>
            <a:ext cx="7239000" cy="583565"/>
          </a:xfrm>
          <a:prstGeom prst="rect">
            <a:avLst/>
          </a:prstGeom>
          <a:noFill/>
          <a:ln w="9525">
            <a:noFill/>
          </a:ln>
        </p:spPr>
        <p:txBody>
          <a:bodyPr wrap="square">
            <a:spAutoFit/>
          </a:bodyPr>
          <a:lstStyle/>
          <a:p>
            <a:r>
              <a:rPr lang="zh-CN" altLang="en-US" sz="3200" b="1" dirty="0" smtClean="0">
                <a:solidFill>
                  <a:srgbClr val="FF0000"/>
                </a:solidFill>
                <a:latin typeface="宋体" panose="02010600030101010101" pitchFamily="2" charset="-122"/>
                <a:cs typeface="宋体" panose="02010600030101010101" pitchFamily="2" charset="-122"/>
              </a:rPr>
              <a:t>第三，坚定目标，做执着的师大出版人。</a:t>
            </a:r>
            <a:endParaRPr sz="3200" b="1" dirty="0">
              <a:solidFill>
                <a:srgbClr val="FF0000"/>
              </a:solidFill>
              <a:latin typeface="宋体" panose="02010600030101010101" pitchFamily="2" charset="-122"/>
              <a:cs typeface="宋体" panose="02010600030101010101" pitchFamily="2" charset="-122"/>
            </a:endParaRPr>
          </a:p>
        </p:txBody>
      </p:sp>
      <p:sp>
        <p:nvSpPr>
          <p:cNvPr id="14" name="文本框 2"/>
          <p:cNvSpPr txBox="1"/>
          <p:nvPr/>
        </p:nvSpPr>
        <p:spPr>
          <a:xfrm>
            <a:off x="4953000" y="4831081"/>
            <a:ext cx="7239000" cy="583565"/>
          </a:xfrm>
          <a:prstGeom prst="rect">
            <a:avLst/>
          </a:prstGeom>
          <a:noFill/>
          <a:ln w="9525">
            <a:noFill/>
          </a:ln>
        </p:spPr>
        <p:txBody>
          <a:bodyPr wrap="square">
            <a:spAutoFit/>
          </a:bodyPr>
          <a:lstStyle/>
          <a:p>
            <a:r>
              <a:rPr lang="zh-CN" altLang="en-US" sz="3200" b="1" dirty="0" smtClean="0">
                <a:solidFill>
                  <a:srgbClr val="FF0000"/>
                </a:solidFill>
                <a:latin typeface="宋体" panose="02010600030101010101" pitchFamily="2" charset="-122"/>
                <a:cs typeface="宋体" panose="02010600030101010101" pitchFamily="2" charset="-122"/>
              </a:rPr>
              <a:t>第四，坚信未来，做前瞻的出版引领者。</a:t>
            </a:r>
            <a:endParaRPr sz="3200" b="1" dirty="0">
              <a:solidFill>
                <a:srgbClr val="FF0000"/>
              </a:solidFill>
              <a:latin typeface="宋体" panose="02010600030101010101" pitchFamily="2" charset="-122"/>
              <a:cs typeface="宋体" panose="0201060003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37889" name="矩形 5"/>
          <p:cNvSpPr/>
          <p:nvPr/>
        </p:nvSpPr>
        <p:spPr>
          <a:xfrm>
            <a:off x="792480" y="1143001"/>
            <a:ext cx="10957560" cy="3718560"/>
          </a:xfrm>
          <a:prstGeom prst="rect">
            <a:avLst/>
          </a:prstGeom>
          <a:solidFill>
            <a:srgbClr val="BC0C04"/>
          </a:solidFill>
          <a:ln w="9525">
            <a:noFill/>
          </a:ln>
          <a:effectLst>
            <a:outerShdw sx="100999" sy="100999" algn="ctr" rotWithShape="0">
              <a:srgbClr val="000000">
                <a:alpha val="39000"/>
              </a:srgbClr>
            </a:outerShdw>
          </a:effectLst>
        </p:spPr>
        <p:txBody>
          <a:bodyPr anchor="ctr"/>
          <a:lstStyle/>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37890" name="矩形 2"/>
          <p:cNvSpPr/>
          <p:nvPr/>
        </p:nvSpPr>
        <p:spPr>
          <a:xfrm>
            <a:off x="1127760" y="1798321"/>
            <a:ext cx="10439400" cy="2554545"/>
          </a:xfrm>
          <a:prstGeom prst="rect">
            <a:avLst/>
          </a:prstGeom>
          <a:noFill/>
          <a:ln w="9525">
            <a:noFill/>
          </a:ln>
        </p:spPr>
        <p:txBody>
          <a:bodyPr wrap="square" anchor="t">
            <a:spAutoFit/>
          </a:bodyPr>
          <a:lstStyle/>
          <a:p>
            <a:pPr algn="ctr" eaLnBrk="0" hangingPunct="0">
              <a:lnSpc>
                <a:spcPts val="9600"/>
              </a:lnSpc>
              <a:buFont typeface="Arial" panose="020B0604020202020204" pitchFamily="34" charset="0"/>
              <a:buNone/>
            </a:pPr>
            <a:r>
              <a:rPr lang="zh-CN" altLang="en-US" sz="7000" b="1" baseline="0" dirty="0" smtClean="0">
                <a:solidFill>
                  <a:schemeClr val="bg1"/>
                </a:solidFill>
                <a:latin typeface="方正粗黑宋简体" pitchFamily="2" charset="-122"/>
                <a:ea typeface="华文中宋" panose="02010600040101010101" pitchFamily="2" charset="-122"/>
              </a:rPr>
              <a:t>敬请领导老师批评指正，</a:t>
            </a:r>
            <a:endParaRPr lang="zh-CN" altLang="en-US" sz="7000" b="1" baseline="0" dirty="0" smtClean="0">
              <a:solidFill>
                <a:schemeClr val="bg1"/>
              </a:solidFill>
              <a:latin typeface="方正粗黑宋简体" pitchFamily="2" charset="-122"/>
              <a:ea typeface="华文中宋" panose="02010600040101010101" pitchFamily="2" charset="-122"/>
            </a:endParaRPr>
          </a:p>
          <a:p>
            <a:pPr algn="ctr" eaLnBrk="0" hangingPunct="0">
              <a:lnSpc>
                <a:spcPts val="9600"/>
              </a:lnSpc>
              <a:buFont typeface="Arial" panose="020B0604020202020204" pitchFamily="34" charset="0"/>
              <a:buNone/>
            </a:pPr>
            <a:r>
              <a:rPr lang="zh-CN" altLang="en-US" sz="7000" b="1" baseline="0" dirty="0" smtClean="0">
                <a:solidFill>
                  <a:schemeClr val="bg1"/>
                </a:solidFill>
                <a:latin typeface="方正粗黑宋简体" pitchFamily="2" charset="-122"/>
                <a:ea typeface="华文中宋" panose="02010600040101010101" pitchFamily="2" charset="-122"/>
              </a:rPr>
              <a:t>谢谢！</a:t>
            </a:r>
            <a:endParaRPr lang="en-US" altLang="zh-CN" sz="7000" b="1" baseline="0" dirty="0">
              <a:solidFill>
                <a:schemeClr val="bg1"/>
              </a:solidFill>
              <a:latin typeface="方正粗黑宋简体" pitchFamily="2" charset="-122"/>
              <a:ea typeface="华文中宋" panose="0201060004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3553" name="矩形 3"/>
          <p:cNvSpPr/>
          <p:nvPr/>
        </p:nvSpPr>
        <p:spPr>
          <a:xfrm>
            <a:off x="10160" y="0"/>
            <a:ext cx="12180888" cy="177800"/>
          </a:xfrm>
          <a:prstGeom prst="rect">
            <a:avLst/>
          </a:prstGeom>
          <a:solidFill>
            <a:srgbClr val="C00000"/>
          </a:solidFill>
          <a:ln w="9525">
            <a:noFill/>
          </a:ln>
        </p:spPr>
        <p:txBody>
          <a:bodyPr lIns="90170" tIns="46990" rIns="90170" bIns="46990" anchor="t"/>
          <a:lstStyle/>
          <a:p>
            <a:endParaRPr lang="zh-CN" altLang="en-US" dirty="0">
              <a:latin typeface="Arial" panose="020B0604020202020204" pitchFamily="34" charset="0"/>
              <a:ea typeface="宋体" panose="02010600030101010101" pitchFamily="2" charset="-122"/>
            </a:endParaRPr>
          </a:p>
        </p:txBody>
      </p:sp>
      <p:sp>
        <p:nvSpPr>
          <p:cNvPr id="23554" name="矩形 3"/>
          <p:cNvSpPr/>
          <p:nvPr/>
        </p:nvSpPr>
        <p:spPr>
          <a:xfrm>
            <a:off x="6350" y="6672898"/>
            <a:ext cx="12179300" cy="177800"/>
          </a:xfrm>
          <a:prstGeom prst="rect">
            <a:avLst/>
          </a:prstGeom>
          <a:solidFill>
            <a:srgbClr val="C00000"/>
          </a:solidFill>
          <a:ln w="9525">
            <a:noFill/>
          </a:ln>
        </p:spPr>
        <p:txBody>
          <a:bodyPr lIns="90170" tIns="46990" rIns="90170" bIns="46990" anchor="t"/>
          <a:lstStyle/>
          <a:p>
            <a:endParaRPr lang="zh-CN" altLang="en-US" dirty="0">
              <a:latin typeface="Arial" panose="020B0604020202020204" pitchFamily="34" charset="0"/>
              <a:ea typeface="宋体" panose="02010600030101010101" pitchFamily="2" charset="-122"/>
            </a:endParaRPr>
          </a:p>
        </p:txBody>
      </p:sp>
      <p:grpSp>
        <p:nvGrpSpPr>
          <p:cNvPr id="71" name="组合 70"/>
          <p:cNvGrpSpPr/>
          <p:nvPr/>
        </p:nvGrpSpPr>
        <p:grpSpPr>
          <a:xfrm>
            <a:off x="4843163" y="932815"/>
            <a:ext cx="5646107" cy="798830"/>
            <a:chOff x="6695" y="2057"/>
            <a:chExt cx="8630" cy="1258"/>
          </a:xfrm>
        </p:grpSpPr>
        <p:sp>
          <p:nvSpPr>
            <p:cNvPr id="31" name="TextBox 11"/>
            <p:cNvSpPr txBox="1"/>
            <p:nvPr/>
          </p:nvSpPr>
          <p:spPr>
            <a:xfrm>
              <a:off x="6695" y="2057"/>
              <a:ext cx="900" cy="1258"/>
            </a:xfrm>
            <a:prstGeom prst="rect">
              <a:avLst/>
            </a:prstGeom>
            <a:noFill/>
            <a:ln w="9525">
              <a:noFill/>
            </a:ln>
          </p:spPr>
          <p:txBody>
            <a:bodyPr wrap="square" anchor="ctr">
              <a:spAutoFit/>
            </a:bodyPr>
            <a:lstStyle/>
            <a:p>
              <a:pPr algn="just">
                <a:buClr>
                  <a:srgbClr val="963B22"/>
                </a:buClr>
                <a:buSzPct val="60000"/>
                <a:buFont typeface="Wingdings" panose="05000000000000000000" pitchFamily="2" charset="2"/>
                <a:buNone/>
              </a:pPr>
              <a:r>
                <a:rPr lang="zh-CN" altLang="en-US" sz="4600" b="1" dirty="0">
                  <a:solidFill>
                    <a:srgbClr val="BB4A27"/>
                  </a:solidFill>
                  <a:latin typeface="Arial" panose="020B0604020202020204" pitchFamily="34" charset="0"/>
                  <a:ea typeface="微软雅黑" panose="020B0503020204020204" pitchFamily="34" charset="-122"/>
                </a:rPr>
                <a:t>一</a:t>
              </a:r>
              <a:endParaRPr lang="zh-CN" altLang="en-US" sz="4600" b="1" dirty="0">
                <a:solidFill>
                  <a:srgbClr val="BB4A27"/>
                </a:solidFill>
                <a:latin typeface="Arial" panose="020B0604020202020204" pitchFamily="34" charset="0"/>
                <a:ea typeface="微软雅黑" panose="020B0503020204020204" pitchFamily="34" charset="-122"/>
              </a:endParaRPr>
            </a:p>
          </p:txBody>
        </p:sp>
        <p:sp>
          <p:nvSpPr>
            <p:cNvPr id="32" name="矩形 20"/>
            <p:cNvSpPr/>
            <p:nvPr/>
          </p:nvSpPr>
          <p:spPr>
            <a:xfrm>
              <a:off x="8018" y="2209"/>
              <a:ext cx="7307" cy="1067"/>
            </a:xfrm>
            <a:prstGeom prst="rect">
              <a:avLst/>
            </a:prstGeom>
            <a:solidFill>
              <a:srgbClr val="BB4A27"/>
            </a:solidFill>
            <a:ln w="9525">
              <a:noFill/>
            </a:ln>
          </p:spPr>
          <p:txBody>
            <a:bodyPr anchor="ctr"/>
            <a:lstStyle/>
            <a:p>
              <a:pPr algn="ctr"/>
              <a:r>
                <a:rPr lang="zh-CN" altLang="en-US" sz="2400" b="1" dirty="0">
                  <a:solidFill>
                    <a:srgbClr val="FFFFFF"/>
                  </a:solidFill>
                  <a:latin typeface="Calibri" panose="020F0502020204030204" pitchFamily="34" charset="0"/>
                  <a:ea typeface="微软雅黑" panose="020B0503020204020204" pitchFamily="34" charset="-122"/>
                </a:rPr>
                <a:t>把握马克思思想的特定语境</a:t>
              </a:r>
              <a:endParaRPr lang="zh-CN" altLang="en-US" sz="2400" b="1" dirty="0">
                <a:solidFill>
                  <a:srgbClr val="FFFFFF"/>
                </a:solidFill>
                <a:latin typeface="Calibri" panose="020F0502020204030204" pitchFamily="34" charset="0"/>
                <a:ea typeface="微软雅黑" panose="020B0503020204020204" pitchFamily="34" charset="-122"/>
              </a:endParaRPr>
            </a:p>
          </p:txBody>
        </p:sp>
        <p:cxnSp>
          <p:nvCxnSpPr>
            <p:cNvPr id="33" name="直接连接符 23"/>
            <p:cNvCxnSpPr>
              <a:stCxn id="32" idx="3"/>
            </p:cNvCxnSpPr>
            <p:nvPr/>
          </p:nvCxnSpPr>
          <p:spPr>
            <a:xfrm flipH="1">
              <a:off x="14518" y="2743"/>
              <a:ext cx="806" cy="465"/>
            </a:xfrm>
            <a:prstGeom prst="line">
              <a:avLst/>
            </a:prstGeom>
            <a:ln w="38100" cap="flat" cmpd="sng">
              <a:solidFill>
                <a:srgbClr val="FFFFFF"/>
              </a:solidFill>
              <a:prstDash val="solid"/>
              <a:round/>
              <a:headEnd type="none" w="med" len="med"/>
              <a:tailEnd type="none" w="med" len="med"/>
            </a:ln>
          </p:spPr>
        </p:cxnSp>
        <p:cxnSp>
          <p:nvCxnSpPr>
            <p:cNvPr id="34" name="直接连接符 24"/>
            <p:cNvCxnSpPr/>
            <p:nvPr/>
          </p:nvCxnSpPr>
          <p:spPr>
            <a:xfrm>
              <a:off x="6869" y="3311"/>
              <a:ext cx="6803" cy="0"/>
            </a:xfrm>
            <a:prstGeom prst="line">
              <a:avLst/>
            </a:prstGeom>
            <a:ln w="19050" cap="flat" cmpd="sng">
              <a:solidFill>
                <a:srgbClr val="C5C5C5"/>
              </a:solidFill>
              <a:prstDash val="solid"/>
              <a:round/>
              <a:headEnd type="none" w="med" len="med"/>
              <a:tailEnd type="none" w="med" len="med"/>
            </a:ln>
          </p:spPr>
        </p:cxnSp>
      </p:grpSp>
      <p:grpSp>
        <p:nvGrpSpPr>
          <p:cNvPr id="72" name="组合 71"/>
          <p:cNvGrpSpPr/>
          <p:nvPr/>
        </p:nvGrpSpPr>
        <p:grpSpPr>
          <a:xfrm>
            <a:off x="4843552" y="2295515"/>
            <a:ext cx="5898108" cy="825460"/>
            <a:chOff x="6677" y="2174"/>
            <a:chExt cx="6995" cy="1137"/>
          </a:xfrm>
        </p:grpSpPr>
        <p:sp>
          <p:nvSpPr>
            <p:cNvPr id="73" name="TextBox 11"/>
            <p:cNvSpPr txBox="1"/>
            <p:nvPr/>
          </p:nvSpPr>
          <p:spPr>
            <a:xfrm>
              <a:off x="6677" y="2174"/>
              <a:ext cx="917" cy="1100"/>
            </a:xfrm>
            <a:prstGeom prst="rect">
              <a:avLst/>
            </a:prstGeom>
            <a:noFill/>
            <a:ln w="9525">
              <a:noFill/>
            </a:ln>
          </p:spPr>
          <p:txBody>
            <a:bodyPr wrap="square" anchor="ctr">
              <a:spAutoFit/>
            </a:bodyPr>
            <a:lstStyle/>
            <a:p>
              <a:pPr algn="just">
                <a:buClr>
                  <a:srgbClr val="963B22"/>
                </a:buClr>
                <a:buSzPct val="60000"/>
                <a:buFont typeface="Wingdings" panose="05000000000000000000" pitchFamily="2" charset="2"/>
                <a:buNone/>
              </a:pPr>
              <a:r>
                <a:rPr lang="zh-CN" altLang="en-US" sz="4600" b="1" dirty="0">
                  <a:solidFill>
                    <a:srgbClr val="BB4A27"/>
                  </a:solidFill>
                  <a:latin typeface="Arial" panose="020B0604020202020204" pitchFamily="34" charset="0"/>
                  <a:ea typeface="微软雅黑" panose="020B0503020204020204" pitchFamily="34" charset="-122"/>
                </a:rPr>
                <a:t>二</a:t>
              </a:r>
              <a:endParaRPr lang="zh-CN" altLang="en-US" sz="4600" b="1" dirty="0">
                <a:solidFill>
                  <a:srgbClr val="BB4A27"/>
                </a:solidFill>
                <a:latin typeface="Arial" panose="020B0604020202020204" pitchFamily="34" charset="0"/>
                <a:ea typeface="微软雅黑" panose="020B0503020204020204" pitchFamily="34" charset="-122"/>
              </a:endParaRPr>
            </a:p>
          </p:txBody>
        </p:sp>
        <p:sp>
          <p:nvSpPr>
            <p:cNvPr id="74" name="矩形 20"/>
            <p:cNvSpPr/>
            <p:nvPr/>
          </p:nvSpPr>
          <p:spPr>
            <a:xfrm>
              <a:off x="7680" y="2241"/>
              <a:ext cx="5669" cy="895"/>
            </a:xfrm>
            <a:prstGeom prst="rect">
              <a:avLst/>
            </a:prstGeom>
            <a:solidFill>
              <a:srgbClr val="BB4A27"/>
            </a:solidFill>
            <a:ln w="9525">
              <a:noFill/>
            </a:ln>
          </p:spPr>
          <p:txBody>
            <a:bodyPr anchor="ctr"/>
            <a:lstStyle/>
            <a:p>
              <a:pPr algn="ctr"/>
              <a:r>
                <a:rPr lang="zh-CN" altLang="en-US" sz="2400" b="1" dirty="0">
                  <a:solidFill>
                    <a:srgbClr val="FFFFFF"/>
                  </a:solidFill>
                  <a:latin typeface="Calibri" panose="020F0502020204030204" pitchFamily="34" charset="0"/>
                  <a:ea typeface="微软雅黑" panose="020B0503020204020204" pitchFamily="34" charset="-122"/>
                </a:rPr>
                <a:t>领会马克思主义的精神实质</a:t>
              </a:r>
              <a:endParaRPr lang="zh-CN" altLang="en-US" sz="2400" b="1" dirty="0">
                <a:solidFill>
                  <a:srgbClr val="FFFFFF"/>
                </a:solidFill>
                <a:latin typeface="Calibri" panose="020F0502020204030204" pitchFamily="34" charset="0"/>
                <a:ea typeface="微软雅黑" panose="020B0503020204020204" pitchFamily="34" charset="-122"/>
              </a:endParaRPr>
            </a:p>
          </p:txBody>
        </p:sp>
        <p:cxnSp>
          <p:nvCxnSpPr>
            <p:cNvPr id="75" name="直接连接符 23"/>
            <p:cNvCxnSpPr>
              <a:stCxn id="74" idx="3"/>
            </p:cNvCxnSpPr>
            <p:nvPr/>
          </p:nvCxnSpPr>
          <p:spPr>
            <a:xfrm flipH="1">
              <a:off x="12544" y="2689"/>
              <a:ext cx="805" cy="407"/>
            </a:xfrm>
            <a:prstGeom prst="line">
              <a:avLst/>
            </a:prstGeom>
            <a:ln w="38100" cap="flat" cmpd="sng">
              <a:solidFill>
                <a:srgbClr val="FFFFFF"/>
              </a:solidFill>
              <a:prstDash val="solid"/>
              <a:round/>
              <a:headEnd type="none" w="med" len="med"/>
              <a:tailEnd type="none" w="med" len="med"/>
            </a:ln>
          </p:spPr>
        </p:cxnSp>
        <p:cxnSp>
          <p:nvCxnSpPr>
            <p:cNvPr id="76" name="直接连接符 24"/>
            <p:cNvCxnSpPr/>
            <p:nvPr/>
          </p:nvCxnSpPr>
          <p:spPr>
            <a:xfrm>
              <a:off x="6869" y="3311"/>
              <a:ext cx="6803" cy="0"/>
            </a:xfrm>
            <a:prstGeom prst="line">
              <a:avLst/>
            </a:prstGeom>
            <a:ln w="19050" cap="flat" cmpd="sng">
              <a:solidFill>
                <a:srgbClr val="C5C5C5"/>
              </a:solidFill>
              <a:prstDash val="solid"/>
              <a:round/>
              <a:headEnd type="none" w="med" len="med"/>
              <a:tailEnd type="none" w="med" len="med"/>
            </a:ln>
          </p:spPr>
        </p:cxnSp>
      </p:grpSp>
      <p:grpSp>
        <p:nvGrpSpPr>
          <p:cNvPr id="77" name="组合 76"/>
          <p:cNvGrpSpPr/>
          <p:nvPr/>
        </p:nvGrpSpPr>
        <p:grpSpPr>
          <a:xfrm>
            <a:off x="4843800" y="3531235"/>
            <a:ext cx="6053436" cy="799465"/>
            <a:chOff x="6492" y="2056"/>
            <a:chExt cx="7180" cy="1259"/>
          </a:xfrm>
        </p:grpSpPr>
        <p:sp>
          <p:nvSpPr>
            <p:cNvPr id="78" name="TextBox 11"/>
            <p:cNvSpPr txBox="1"/>
            <p:nvPr/>
          </p:nvSpPr>
          <p:spPr>
            <a:xfrm>
              <a:off x="6492" y="2057"/>
              <a:ext cx="923" cy="1258"/>
            </a:xfrm>
            <a:prstGeom prst="rect">
              <a:avLst/>
            </a:prstGeom>
            <a:noFill/>
            <a:ln w="9525">
              <a:noFill/>
            </a:ln>
          </p:spPr>
          <p:txBody>
            <a:bodyPr wrap="square" anchor="ctr">
              <a:spAutoFit/>
            </a:bodyPr>
            <a:lstStyle/>
            <a:p>
              <a:pPr algn="just">
                <a:buClr>
                  <a:srgbClr val="963B22"/>
                </a:buClr>
                <a:buSzPct val="60000"/>
                <a:buFont typeface="Wingdings" panose="05000000000000000000" pitchFamily="2" charset="2"/>
                <a:buNone/>
              </a:pPr>
              <a:r>
                <a:rPr lang="zh-CN" altLang="en-US" sz="4600" b="1" dirty="0">
                  <a:solidFill>
                    <a:srgbClr val="BB4A27"/>
                  </a:solidFill>
                  <a:latin typeface="Arial" panose="020B0604020202020204" pitchFamily="34" charset="0"/>
                  <a:ea typeface="微软雅黑" panose="020B0503020204020204" pitchFamily="34" charset="-122"/>
                </a:rPr>
                <a:t>三</a:t>
              </a:r>
              <a:endParaRPr lang="zh-CN" altLang="en-US" sz="4600" b="1" dirty="0">
                <a:solidFill>
                  <a:srgbClr val="BB4A27"/>
                </a:solidFill>
                <a:latin typeface="Arial" panose="020B0604020202020204" pitchFamily="34" charset="0"/>
                <a:ea typeface="微软雅黑" panose="020B0503020204020204" pitchFamily="34" charset="-122"/>
              </a:endParaRPr>
            </a:p>
          </p:txBody>
        </p:sp>
        <p:sp>
          <p:nvSpPr>
            <p:cNvPr id="79" name="矩形 20"/>
            <p:cNvSpPr/>
            <p:nvPr/>
          </p:nvSpPr>
          <p:spPr>
            <a:xfrm>
              <a:off x="7518" y="2056"/>
              <a:ext cx="5669" cy="1078"/>
            </a:xfrm>
            <a:prstGeom prst="rect">
              <a:avLst/>
            </a:prstGeom>
            <a:solidFill>
              <a:srgbClr val="BB4A27"/>
            </a:solidFill>
            <a:ln w="9525">
              <a:noFill/>
            </a:ln>
          </p:spPr>
          <p:txBody>
            <a:bodyPr anchor="ctr"/>
            <a:lstStyle/>
            <a:p>
              <a:pPr algn="ctr"/>
              <a:r>
                <a:rPr lang="zh-CN" altLang="en-US" sz="2400" b="1" dirty="0">
                  <a:solidFill>
                    <a:srgbClr val="FFFFFF"/>
                  </a:solidFill>
                  <a:latin typeface="Calibri" panose="020F0502020204030204" pitchFamily="34" charset="0"/>
                  <a:ea typeface="微软雅黑" panose="020B0503020204020204" pitchFamily="34" charset="-122"/>
                </a:rPr>
                <a:t>重视</a:t>
              </a:r>
              <a:r>
                <a:rPr lang="zh-CN" altLang="en-US" sz="2400" b="1" dirty="0" smtClean="0">
                  <a:solidFill>
                    <a:srgbClr val="FFFFFF"/>
                  </a:solidFill>
                  <a:latin typeface="Calibri" panose="020F0502020204030204" pitchFamily="34" charset="0"/>
                  <a:ea typeface="微软雅黑" panose="020B0503020204020204" pitchFamily="34" charset="-122"/>
                </a:rPr>
                <a:t>马克思思想的</a:t>
              </a:r>
              <a:r>
                <a:rPr lang="zh-CN" altLang="en-US" sz="2400" b="1" dirty="0">
                  <a:solidFill>
                    <a:srgbClr val="FFFFFF"/>
                  </a:solidFill>
                  <a:latin typeface="Calibri" panose="020F0502020204030204" pitchFamily="34" charset="0"/>
                  <a:ea typeface="微软雅黑" panose="020B0503020204020204" pitchFamily="34" charset="-122"/>
                </a:rPr>
                <a:t>中国意义</a:t>
              </a:r>
              <a:endParaRPr lang="zh-CN" altLang="en-US" sz="2400" b="1" dirty="0">
                <a:solidFill>
                  <a:srgbClr val="FFFFFF"/>
                </a:solidFill>
                <a:latin typeface="Calibri" panose="020F0502020204030204" pitchFamily="34" charset="0"/>
                <a:ea typeface="微软雅黑" panose="020B0503020204020204" pitchFamily="34" charset="-122"/>
              </a:endParaRPr>
            </a:p>
          </p:txBody>
        </p:sp>
        <p:cxnSp>
          <p:nvCxnSpPr>
            <p:cNvPr id="80" name="直接连接符 23"/>
            <p:cNvCxnSpPr>
              <a:stCxn id="79" idx="3"/>
            </p:cNvCxnSpPr>
            <p:nvPr/>
          </p:nvCxnSpPr>
          <p:spPr>
            <a:xfrm flipH="1">
              <a:off x="12382" y="2595"/>
              <a:ext cx="805" cy="407"/>
            </a:xfrm>
            <a:prstGeom prst="line">
              <a:avLst/>
            </a:prstGeom>
            <a:ln w="38100" cap="flat" cmpd="sng">
              <a:solidFill>
                <a:srgbClr val="FFFFFF"/>
              </a:solidFill>
              <a:prstDash val="solid"/>
              <a:round/>
              <a:headEnd type="none" w="med" len="med"/>
              <a:tailEnd type="none" w="med" len="med"/>
            </a:ln>
          </p:spPr>
        </p:cxnSp>
        <p:cxnSp>
          <p:nvCxnSpPr>
            <p:cNvPr id="81" name="直接连接符 24"/>
            <p:cNvCxnSpPr/>
            <p:nvPr/>
          </p:nvCxnSpPr>
          <p:spPr>
            <a:xfrm>
              <a:off x="6869" y="3311"/>
              <a:ext cx="6803" cy="0"/>
            </a:xfrm>
            <a:prstGeom prst="line">
              <a:avLst/>
            </a:prstGeom>
            <a:ln w="19050" cap="flat" cmpd="sng">
              <a:solidFill>
                <a:srgbClr val="C5C5C5"/>
              </a:solidFill>
              <a:prstDash val="solid"/>
              <a:round/>
              <a:headEnd type="none" w="med" len="med"/>
              <a:tailEnd type="none" w="med" len="med"/>
            </a:ln>
          </p:spPr>
        </p:cxnSp>
      </p:grpSp>
      <p:sp>
        <p:nvSpPr>
          <p:cNvPr id="96" name="Freeform 5"/>
          <p:cNvSpPr/>
          <p:nvPr/>
        </p:nvSpPr>
        <p:spPr bwMode="auto">
          <a:xfrm>
            <a:off x="558453" y="1248567"/>
            <a:ext cx="2855851" cy="3202129"/>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noFill/>
          <a:ln w="12700">
            <a:solidFill>
              <a:srgbClr val="BE0000"/>
            </a:solidFill>
          </a:ln>
        </p:spPr>
        <p:txBody>
          <a:bodyPr vert="horz" wrap="square" lIns="91440" tIns="45720" rIns="91440" bIns="45720" numCol="1" anchor="t" anchorCtr="0" compatLnSpc="1"/>
          <a:lstStyle/>
          <a:p>
            <a:endParaRPr lang="zh-CN" altLang="en-US"/>
          </a:p>
        </p:txBody>
      </p:sp>
      <p:sp>
        <p:nvSpPr>
          <p:cNvPr id="103" name="Freeform 5"/>
          <p:cNvSpPr/>
          <p:nvPr/>
        </p:nvSpPr>
        <p:spPr bwMode="auto">
          <a:xfrm>
            <a:off x="787852" y="1505858"/>
            <a:ext cx="2395783" cy="2686277"/>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rgbClr val="BC0C04"/>
          </a:solidFill>
          <a:ln w="28575">
            <a:noFill/>
          </a:ln>
          <a:effectLst/>
        </p:spPr>
        <p:style>
          <a:lnRef idx="2">
            <a:srgbClr val="BE0000">
              <a:shade val="50000"/>
            </a:srgbClr>
          </a:lnRef>
          <a:fillRef idx="1">
            <a:srgbClr val="BE0000"/>
          </a:fillRef>
          <a:effectRef idx="0">
            <a:srgbClr val="BE0000"/>
          </a:effectRef>
          <a:fontRef idx="minor">
            <a:sysClr val="window" lastClr="FFFFFF"/>
          </a:fontRef>
        </p:style>
        <p:txBody>
          <a:bodyPr rtlCol="0" anchor="ctr"/>
          <a:lstStyle/>
          <a:p>
            <a:pPr algn="ctr"/>
            <a:endParaRPr lang="zh-CN" altLang="en-US">
              <a:solidFill>
                <a:prstClr val="white"/>
              </a:solidFill>
            </a:endParaRPr>
          </a:p>
        </p:txBody>
      </p:sp>
      <p:sp>
        <p:nvSpPr>
          <p:cNvPr id="104" name="文本框 103"/>
          <p:cNvSpPr txBox="1"/>
          <p:nvPr/>
        </p:nvSpPr>
        <p:spPr>
          <a:xfrm>
            <a:off x="1257300" y="2033270"/>
            <a:ext cx="1456690" cy="1630045"/>
          </a:xfrm>
          <a:prstGeom prst="rect">
            <a:avLst/>
          </a:prstGeom>
          <a:noFill/>
        </p:spPr>
        <p:txBody>
          <a:bodyPr wrap="square" rtlCol="0">
            <a:spAutoFit/>
          </a:bodyPr>
          <a:lstStyle/>
          <a:p>
            <a:r>
              <a:rPr lang="zh-CN" altLang="en-US" sz="5000" b="1">
                <a:solidFill>
                  <a:schemeClr val="bg1"/>
                </a:solidFill>
                <a:latin typeface="微软雅黑" panose="020B0503020204020204" pitchFamily="34" charset="-122"/>
                <a:ea typeface="微软雅黑" panose="020B0503020204020204" pitchFamily="34" charset="-122"/>
              </a:rPr>
              <a:t>汇报</a:t>
            </a:r>
            <a:endParaRPr lang="zh-CN" altLang="en-US" sz="5000" b="1">
              <a:solidFill>
                <a:schemeClr val="bg1"/>
              </a:solidFill>
              <a:latin typeface="微软雅黑" panose="020B0503020204020204" pitchFamily="34" charset="-122"/>
              <a:ea typeface="微软雅黑" panose="020B0503020204020204" pitchFamily="34" charset="-122"/>
            </a:endParaRPr>
          </a:p>
          <a:p>
            <a:r>
              <a:rPr lang="zh-CN" altLang="en-US" sz="5000" b="1">
                <a:solidFill>
                  <a:schemeClr val="bg1"/>
                </a:solidFill>
                <a:latin typeface="微软雅黑" panose="020B0503020204020204" pitchFamily="34" charset="-122"/>
                <a:ea typeface="微软雅黑" panose="020B0503020204020204" pitchFamily="34" charset="-122"/>
              </a:rPr>
              <a:t>提纲</a:t>
            </a:r>
            <a:endParaRPr lang="zh-CN" altLang="en-US" sz="5000" b="1">
              <a:solidFill>
                <a:schemeClr val="bg1"/>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4842875" y="4810554"/>
            <a:ext cx="6479175" cy="798881"/>
            <a:chOff x="6448" y="1871"/>
            <a:chExt cx="7224" cy="1486"/>
          </a:xfrm>
        </p:grpSpPr>
        <p:sp>
          <p:nvSpPr>
            <p:cNvPr id="5" name="TextBox 11"/>
            <p:cNvSpPr txBox="1"/>
            <p:nvPr/>
          </p:nvSpPr>
          <p:spPr>
            <a:xfrm>
              <a:off x="6448" y="1871"/>
              <a:ext cx="966" cy="1486"/>
            </a:xfrm>
            <a:prstGeom prst="rect">
              <a:avLst/>
            </a:prstGeom>
            <a:noFill/>
            <a:ln w="9525">
              <a:noFill/>
            </a:ln>
          </p:spPr>
          <p:txBody>
            <a:bodyPr wrap="square" anchor="ctr">
              <a:spAutoFit/>
            </a:bodyPr>
            <a:lstStyle/>
            <a:p>
              <a:pPr algn="just">
                <a:buClr>
                  <a:srgbClr val="963B22"/>
                </a:buClr>
                <a:buSzPct val="60000"/>
                <a:buFont typeface="Wingdings" panose="05000000000000000000" pitchFamily="2" charset="2"/>
                <a:buNone/>
              </a:pPr>
              <a:r>
                <a:rPr lang="zh-CN" altLang="en-US" sz="4600" b="1" dirty="0">
                  <a:solidFill>
                    <a:srgbClr val="BB4A27"/>
                  </a:solidFill>
                  <a:latin typeface="Arial" panose="020B0604020202020204" pitchFamily="34" charset="0"/>
                  <a:ea typeface="微软雅黑" panose="020B0503020204020204" pitchFamily="34" charset="-122"/>
                </a:rPr>
                <a:t>四</a:t>
              </a:r>
              <a:endParaRPr lang="zh-CN" altLang="en-US" sz="4600" b="1" dirty="0">
                <a:solidFill>
                  <a:srgbClr val="BB4A27"/>
                </a:solidFill>
                <a:latin typeface="Arial" panose="020B0604020202020204" pitchFamily="34" charset="0"/>
                <a:ea typeface="微软雅黑" panose="020B0503020204020204" pitchFamily="34" charset="-122"/>
              </a:endParaRPr>
            </a:p>
          </p:txBody>
        </p:sp>
        <p:sp>
          <p:nvSpPr>
            <p:cNvPr id="6" name="矩形 20"/>
            <p:cNvSpPr/>
            <p:nvPr/>
          </p:nvSpPr>
          <p:spPr>
            <a:xfrm>
              <a:off x="7413" y="1908"/>
              <a:ext cx="5475" cy="1237"/>
            </a:xfrm>
            <a:prstGeom prst="rect">
              <a:avLst/>
            </a:prstGeom>
            <a:solidFill>
              <a:srgbClr val="BB4A27"/>
            </a:solidFill>
            <a:ln w="9525">
              <a:noFill/>
            </a:ln>
          </p:spPr>
          <p:txBody>
            <a:bodyPr anchor="ctr"/>
            <a:lstStyle/>
            <a:p>
              <a:pPr algn="ctr"/>
              <a:r>
                <a:rPr lang="zh-CN" altLang="en-US" sz="2400" b="1" dirty="0">
                  <a:solidFill>
                    <a:srgbClr val="FFFFFF"/>
                  </a:solidFill>
                  <a:latin typeface="Calibri" panose="020F0502020204030204" pitchFamily="34" charset="0"/>
                  <a:ea typeface="微软雅黑" panose="020B0503020204020204" pitchFamily="34" charset="-122"/>
                </a:rPr>
                <a:t>几点启示</a:t>
              </a:r>
              <a:endParaRPr lang="zh-CN" altLang="en-US" sz="2400" b="1" dirty="0">
                <a:solidFill>
                  <a:srgbClr val="FFFFFF"/>
                </a:solidFill>
                <a:latin typeface="Calibri" panose="020F0502020204030204" pitchFamily="34" charset="0"/>
                <a:ea typeface="微软雅黑" panose="020B0503020204020204" pitchFamily="34" charset="-122"/>
              </a:endParaRPr>
            </a:p>
          </p:txBody>
        </p:sp>
        <p:cxnSp>
          <p:nvCxnSpPr>
            <p:cNvPr id="7" name="直接连接符 23"/>
            <p:cNvCxnSpPr>
              <a:stCxn id="6" idx="3"/>
            </p:cNvCxnSpPr>
            <p:nvPr/>
          </p:nvCxnSpPr>
          <p:spPr>
            <a:xfrm flipH="1">
              <a:off x="12083" y="2527"/>
              <a:ext cx="805" cy="407"/>
            </a:xfrm>
            <a:prstGeom prst="line">
              <a:avLst/>
            </a:prstGeom>
            <a:ln w="38100" cap="flat" cmpd="sng">
              <a:solidFill>
                <a:srgbClr val="FFFFFF"/>
              </a:solidFill>
              <a:prstDash val="solid"/>
              <a:round/>
              <a:headEnd type="none" w="med" len="med"/>
              <a:tailEnd type="none" w="med" len="med"/>
            </a:ln>
          </p:spPr>
        </p:cxnSp>
        <p:cxnSp>
          <p:nvCxnSpPr>
            <p:cNvPr id="8" name="直接连接符 24"/>
            <p:cNvCxnSpPr/>
            <p:nvPr/>
          </p:nvCxnSpPr>
          <p:spPr>
            <a:xfrm>
              <a:off x="6869" y="3311"/>
              <a:ext cx="6803" cy="0"/>
            </a:xfrm>
            <a:prstGeom prst="line">
              <a:avLst/>
            </a:prstGeom>
            <a:ln w="19050" cap="flat" cmpd="sng">
              <a:solidFill>
                <a:srgbClr val="C5C5C5"/>
              </a:solidFill>
              <a:prstDash val="solid"/>
              <a:round/>
              <a:headEnd type="none" w="med" len="med"/>
              <a:tailEnd type="none" w="med" len="med"/>
            </a:ln>
          </p:spPr>
        </p:cxn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3553" name="矩形 3"/>
          <p:cNvSpPr/>
          <p:nvPr/>
        </p:nvSpPr>
        <p:spPr>
          <a:xfrm>
            <a:off x="0" y="0"/>
            <a:ext cx="12180888" cy="177800"/>
          </a:xfrm>
          <a:prstGeom prst="rect">
            <a:avLst/>
          </a:prstGeom>
          <a:solidFill>
            <a:srgbClr val="C00000"/>
          </a:solidFill>
          <a:ln w="9525">
            <a:noFill/>
          </a:ln>
        </p:spPr>
        <p:txBody>
          <a:bodyPr lIns="90170" tIns="46990" rIns="90170" bIns="46990" anchor="t"/>
          <a:lstStyle/>
          <a:p>
            <a:endParaRPr lang="zh-CN" altLang="en-US" dirty="0">
              <a:latin typeface="Arial" panose="020B0604020202020204" pitchFamily="34" charset="0"/>
              <a:ea typeface="宋体" panose="02010600030101010101" pitchFamily="2" charset="-122"/>
            </a:endParaRPr>
          </a:p>
        </p:txBody>
      </p:sp>
      <p:sp>
        <p:nvSpPr>
          <p:cNvPr id="23554" name="矩形 3"/>
          <p:cNvSpPr/>
          <p:nvPr/>
        </p:nvSpPr>
        <p:spPr>
          <a:xfrm>
            <a:off x="6350" y="6662738"/>
            <a:ext cx="12179300" cy="177800"/>
          </a:xfrm>
          <a:prstGeom prst="rect">
            <a:avLst/>
          </a:prstGeom>
          <a:solidFill>
            <a:srgbClr val="C00000"/>
          </a:solidFill>
          <a:ln w="9525">
            <a:noFill/>
          </a:ln>
        </p:spPr>
        <p:txBody>
          <a:bodyPr lIns="90170" tIns="46990" rIns="90170" bIns="46990" anchor="t"/>
          <a:lstStyle/>
          <a:p>
            <a:endParaRPr lang="zh-CN" altLang="en-US" dirty="0">
              <a:latin typeface="Arial" panose="020B0604020202020204" pitchFamily="34" charset="0"/>
              <a:ea typeface="宋体" panose="02010600030101010101" pitchFamily="2" charset="-122"/>
            </a:endParaRPr>
          </a:p>
        </p:txBody>
      </p:sp>
      <p:sp>
        <p:nvSpPr>
          <p:cNvPr id="4" name="矩形 23"/>
          <p:cNvSpPr/>
          <p:nvPr/>
        </p:nvSpPr>
        <p:spPr>
          <a:xfrm>
            <a:off x="1365885" y="597535"/>
            <a:ext cx="2587625" cy="628650"/>
          </a:xfrm>
          <a:prstGeom prst="rect">
            <a:avLst/>
          </a:prstGeom>
          <a:solidFill>
            <a:schemeClr val="bg1"/>
          </a:solidFill>
          <a:ln w="9525">
            <a:noFill/>
          </a:ln>
          <a:effectLst>
            <a:outerShdw sx="100999" sy="100999" algn="ctr" rotWithShape="0">
              <a:srgbClr val="000000">
                <a:alpha val="39000"/>
              </a:srgbClr>
            </a:outerShdw>
          </a:effectLst>
        </p:spPr>
        <p:txBody>
          <a:bodyPr anchor="ctr"/>
          <a:lstStyle/>
          <a:p>
            <a:pPr algn="ctr"/>
            <a:endParaRPr lang="zh-CN" altLang="en-US" sz="2500" dirty="0">
              <a:solidFill>
                <a:srgbClr val="FFFFFF"/>
              </a:solidFill>
              <a:latin typeface="华文中宋" panose="02010600040101010101" pitchFamily="2" charset="-122"/>
              <a:ea typeface="华文中宋" panose="02010600040101010101" pitchFamily="2" charset="-122"/>
            </a:endParaRPr>
          </a:p>
        </p:txBody>
      </p:sp>
      <p:grpSp>
        <p:nvGrpSpPr>
          <p:cNvPr id="5" name="组合 5126"/>
          <p:cNvGrpSpPr/>
          <p:nvPr/>
        </p:nvGrpSpPr>
        <p:grpSpPr>
          <a:xfrm>
            <a:off x="715010" y="610870"/>
            <a:ext cx="629920" cy="628650"/>
            <a:chOff x="0" y="0"/>
            <a:chExt cx="1467395" cy="1332580"/>
          </a:xfrm>
        </p:grpSpPr>
        <p:sp>
          <p:nvSpPr>
            <p:cNvPr id="6" name="矩形 22"/>
            <p:cNvSpPr/>
            <p:nvPr/>
          </p:nvSpPr>
          <p:spPr>
            <a:xfrm>
              <a:off x="0" y="0"/>
              <a:ext cx="1467395" cy="1332580"/>
            </a:xfrm>
            <a:prstGeom prst="rect">
              <a:avLst/>
            </a:prstGeom>
            <a:solidFill>
              <a:srgbClr val="BC0C04"/>
            </a:solidFill>
            <a:ln w="9525">
              <a:noFill/>
            </a:ln>
            <a:effectLst>
              <a:outerShdw sx="100999" sy="100999" algn="ctr" rotWithShape="0">
                <a:srgbClr val="000000">
                  <a:alpha val="39000"/>
                </a:srgbClr>
              </a:outerShdw>
            </a:effectLst>
          </p:spPr>
          <p:txBody>
            <a:bodyPr anchor="ctr"/>
            <a:lstStyle/>
            <a:p>
              <a:pPr algn="ctr"/>
              <a:endParaRPr lang="zh-CN" altLang="en-US" sz="2500" dirty="0">
                <a:solidFill>
                  <a:srgbClr val="FFFFFF"/>
                </a:solidFill>
                <a:latin typeface="华文中宋" panose="02010600040101010101" pitchFamily="2" charset="-122"/>
                <a:ea typeface="华文中宋" panose="02010600040101010101" pitchFamily="2" charset="-122"/>
              </a:endParaRPr>
            </a:p>
          </p:txBody>
        </p:sp>
        <p:sp>
          <p:nvSpPr>
            <p:cNvPr id="7" name="矩形 8"/>
            <p:cNvSpPr/>
            <p:nvPr/>
          </p:nvSpPr>
          <p:spPr>
            <a:xfrm>
              <a:off x="1479" y="81932"/>
              <a:ext cx="1387340" cy="1160487"/>
            </a:xfrm>
            <a:prstGeom prst="rect">
              <a:avLst/>
            </a:prstGeom>
            <a:noFill/>
            <a:ln w="9525">
              <a:noFill/>
            </a:ln>
          </p:spPr>
          <p:txBody>
            <a:bodyPr wrap="square" anchor="t">
              <a:spAutoFit/>
            </a:bodyPr>
            <a:lstStyle/>
            <a:p>
              <a:pPr algn="ctr">
                <a:buFont typeface="Arial" panose="020B0604020202020204" pitchFamily="34" charset="0"/>
                <a:buNone/>
              </a:pPr>
              <a:r>
                <a:rPr lang="zh-CN" altLang="en-US" sz="3000" b="1" baseline="0">
                  <a:solidFill>
                    <a:schemeClr val="bg1"/>
                  </a:solidFill>
                  <a:latin typeface="华文中宋" panose="02010600040101010101" pitchFamily="2" charset="-122"/>
                  <a:ea typeface="华文中宋" panose="02010600040101010101" pitchFamily="2" charset="-122"/>
                </a:rPr>
                <a:t>一</a:t>
              </a:r>
              <a:endParaRPr lang="zh-CN" altLang="en-US" sz="3000" b="1" baseline="0">
                <a:solidFill>
                  <a:schemeClr val="bg1"/>
                </a:solidFill>
                <a:latin typeface="华文中宋" panose="02010600040101010101" pitchFamily="2" charset="-122"/>
                <a:ea typeface="华文中宋" panose="02010600040101010101" pitchFamily="2" charset="-122"/>
              </a:endParaRPr>
            </a:p>
          </p:txBody>
        </p:sp>
      </p:grpSp>
      <p:sp>
        <p:nvSpPr>
          <p:cNvPr id="8" name="矩形 14"/>
          <p:cNvSpPr/>
          <p:nvPr/>
        </p:nvSpPr>
        <p:spPr>
          <a:xfrm>
            <a:off x="1360805" y="534670"/>
            <a:ext cx="5132705" cy="69151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a:noFill/>
          </a:ln>
        </p:spPr>
        <p:txBody>
          <a:bodyPr wrap="square" anchor="t">
            <a:spAutoFit/>
          </a:bodyPr>
          <a:lstStyle/>
          <a:p>
            <a:pPr algn="ctr">
              <a:lnSpc>
                <a:spcPct val="130000"/>
              </a:lnSpc>
              <a:buFont typeface="Arial" panose="020B0604020202020204" pitchFamily="34" charset="0"/>
              <a:buNone/>
            </a:pPr>
            <a:r>
              <a:rPr lang="zh-CN" sz="3000" b="1" baseline="0">
                <a:solidFill>
                  <a:srgbClr val="0D0D0D"/>
                </a:solidFill>
                <a:latin typeface="华文中宋" panose="02010600040101010101" pitchFamily="2" charset="-122"/>
                <a:ea typeface="华文中宋" panose="02010600040101010101" pitchFamily="2" charset="-122"/>
              </a:rPr>
              <a:t>把握马克思思想的特定语境</a:t>
            </a:r>
            <a:endParaRPr lang="zh-CN" sz="3000" b="1" baseline="0">
              <a:solidFill>
                <a:srgbClr val="0D0D0D"/>
              </a:solidFill>
              <a:latin typeface="华文中宋" panose="02010600040101010101" pitchFamily="2" charset="-122"/>
              <a:ea typeface="华文中宋" panose="02010600040101010101" pitchFamily="2" charset="-122"/>
            </a:endParaRPr>
          </a:p>
        </p:txBody>
      </p:sp>
      <p:sp>
        <p:nvSpPr>
          <p:cNvPr id="7169" name="文本框 2"/>
          <p:cNvSpPr txBox="1"/>
          <p:nvPr/>
        </p:nvSpPr>
        <p:spPr>
          <a:xfrm>
            <a:off x="-353695" y="1353820"/>
            <a:ext cx="7387590" cy="683264"/>
          </a:xfrm>
          <a:prstGeom prst="rect">
            <a:avLst/>
          </a:prstGeom>
          <a:noFill/>
          <a:ln w="9525">
            <a:noFill/>
          </a:ln>
        </p:spPr>
        <p:txBody>
          <a:bodyPr wrap="square" anchor="t">
            <a:spAutoFit/>
            <a:scene3d>
              <a:camera prst="orthographicFront"/>
              <a:lightRig rig="soft" dir="t">
                <a:rot lat="0" lon="0" rev="15600000"/>
              </a:lightRig>
            </a:scene3d>
            <a:sp3d extrusionH="57150" prstMaterial="softEdge">
              <a:bevelT w="25400" h="38100"/>
            </a:sp3d>
          </a:bodyPr>
          <a:lstStyle/>
          <a:p>
            <a:pPr indent="812800" algn="just">
              <a:lnSpc>
                <a:spcPct val="120000"/>
              </a:lnSpc>
              <a:extLst>
                <a:ext uri="{35155182-B16C-46BC-9424-99874614C6A1}">
                  <wpsdc:indentchars xmlns:wpsdc="http://www.wps.cn/officeDocument/2017/drawingmlCustomData" val="200" checksum="3877492575"/>
                </a:ext>
              </a:extLst>
            </a:pPr>
            <a:r>
              <a:rPr lang="en-US" altLang="zh-CN" sz="3200" b="1" dirty="0" smtClean="0">
                <a:latin typeface="Helvetica Neue" charset="0"/>
                <a:cs typeface="Helvetica Neue" charset="0"/>
              </a:rPr>
              <a:t>“</a:t>
            </a:r>
            <a:r>
              <a:rPr lang="zh-CN" altLang="en-US" sz="3200" b="1" dirty="0" smtClean="0">
                <a:solidFill>
                  <a:schemeClr val="accent4"/>
                </a:solidFill>
                <a:effectLst/>
                <a:latin typeface="微软雅黑" panose="020B0503020204020204" pitchFamily="34" charset="-122"/>
                <a:ea typeface="微软雅黑" panose="020B0503020204020204" pitchFamily="34" charset="-122"/>
              </a:rPr>
              <a:t>3个一生</a:t>
            </a:r>
            <a:r>
              <a:rPr lang="zh-CN" altLang="en-US" sz="3200" b="1" dirty="0" smtClean="0">
                <a:latin typeface="Helvetica Neue" charset="0"/>
                <a:cs typeface="Helvetica Neue" charset="0"/>
              </a:rPr>
              <a:t>”</a:t>
            </a:r>
            <a:r>
              <a:rPr lang="zh-CN" altLang="en-US" sz="3200" b="1" dirty="0" smtClean="0">
                <a:solidFill>
                  <a:schemeClr val="accent4"/>
                </a:solidFill>
                <a:effectLst/>
                <a:latin typeface="微软雅黑" panose="020B0503020204020204" pitchFamily="34" charset="-122"/>
                <a:ea typeface="微软雅黑" panose="020B0503020204020204" pitchFamily="34" charset="-122"/>
              </a:rPr>
              <a:t>评价</a:t>
            </a:r>
            <a:r>
              <a:rPr lang="zh-CN" altLang="en-US" sz="3200" b="1" dirty="0">
                <a:solidFill>
                  <a:schemeClr val="accent4"/>
                </a:solidFill>
                <a:effectLst/>
                <a:latin typeface="微软雅黑" panose="020B0503020204020204" pitchFamily="34" charset="-122"/>
                <a:ea typeface="微软雅黑" panose="020B0503020204020204" pitchFamily="34" charset="-122"/>
              </a:rPr>
              <a:t>马克思的人生历程</a:t>
            </a:r>
            <a:endParaRPr lang="zh-CN" altLang="en-US" sz="3200" b="1" dirty="0">
              <a:solidFill>
                <a:schemeClr val="accent4"/>
              </a:solidFill>
              <a:effectLst/>
              <a:latin typeface="微软雅黑" panose="020B0503020204020204" pitchFamily="34" charset="-122"/>
              <a:ea typeface="微软雅黑" panose="020B0503020204020204" pitchFamily="34" charset="-122"/>
            </a:endParaRPr>
          </a:p>
        </p:txBody>
      </p:sp>
      <p:sp>
        <p:nvSpPr>
          <p:cNvPr id="3" name="矩形 2"/>
          <p:cNvSpPr/>
          <p:nvPr/>
        </p:nvSpPr>
        <p:spPr>
          <a:xfrm>
            <a:off x="-353695" y="2211705"/>
            <a:ext cx="8118475" cy="3969385"/>
          </a:xfrm>
          <a:prstGeom prst="rect">
            <a:avLst/>
          </a:prstGeom>
          <a:noFill/>
          <a:ln>
            <a:noFill/>
          </a:ln>
        </p:spPr>
        <p:txBody>
          <a:bodyPr wrap="square" rtlCol="0" anchor="t">
            <a:spAutoFit/>
          </a:bodyPr>
          <a:lstStyle/>
          <a:p>
            <a:pPr algn="ctr"/>
            <a:r>
              <a:rPr lang="zh-CN" altLang="en-US" sz="2800" b="1" dirty="0">
                <a:latin typeface="微软雅黑" panose="020B0503020204020204" pitchFamily="34" charset="-122"/>
                <a:ea typeface="微软雅黑" panose="020B0503020204020204" pitchFamily="34" charset="-122"/>
              </a:rPr>
              <a:t>1.</a:t>
            </a:r>
            <a:r>
              <a:rPr lang="zh-CN" altLang="en-US" sz="2800" b="1" dirty="0">
                <a:solidFill>
                  <a:srgbClr val="FF0000"/>
                </a:solidFill>
                <a:latin typeface="微软雅黑" panose="020B0503020204020204" pitchFamily="34" charset="-122"/>
                <a:ea typeface="微软雅黑" panose="020B0503020204020204" pitchFamily="34" charset="-122"/>
              </a:rPr>
              <a:t>马克思的一生，是胸怀崇高理想、</a:t>
            </a:r>
            <a:endParaRPr lang="zh-CN" altLang="en-US" sz="2800" b="1" dirty="0">
              <a:solidFill>
                <a:srgbClr val="FF0000"/>
              </a:solidFill>
              <a:latin typeface="微软雅黑" panose="020B0503020204020204" pitchFamily="34" charset="-122"/>
              <a:ea typeface="微软雅黑" panose="020B0503020204020204" pitchFamily="34" charset="-122"/>
            </a:endParaRPr>
          </a:p>
          <a:p>
            <a:pPr algn="ctr"/>
            <a:r>
              <a:rPr lang="zh-CN" altLang="en-US" sz="2800" b="1" dirty="0">
                <a:solidFill>
                  <a:srgbClr val="FF0000"/>
                </a:solidFill>
                <a:latin typeface="微软雅黑" panose="020B0503020204020204" pitchFamily="34" charset="-122"/>
                <a:ea typeface="微软雅黑" panose="020B0503020204020204" pitchFamily="34" charset="-122"/>
              </a:rPr>
              <a:t>为人类解放不懈奋斗的一生</a:t>
            </a:r>
            <a:endParaRPr lang="zh-CN" altLang="en-US" sz="2800" b="1" dirty="0">
              <a:solidFill>
                <a:srgbClr val="FF0000"/>
              </a:solidFill>
              <a:latin typeface="微软雅黑" panose="020B0503020204020204" pitchFamily="34" charset="-122"/>
              <a:ea typeface="微软雅黑" panose="020B0503020204020204" pitchFamily="34" charset="-122"/>
            </a:endParaRPr>
          </a:p>
          <a:p>
            <a:pPr algn="ctr"/>
            <a:endParaRPr lang="zh-CN" altLang="en-US" sz="2800" b="1" dirty="0">
              <a:solidFill>
                <a:srgbClr val="FF0000"/>
              </a:solidFill>
              <a:latin typeface="微软雅黑" panose="020B0503020204020204" pitchFamily="34" charset="-122"/>
              <a:ea typeface="微软雅黑" panose="020B0503020204020204" pitchFamily="34" charset="-122"/>
            </a:endParaRPr>
          </a:p>
          <a:p>
            <a:pPr algn="ctr"/>
            <a:r>
              <a:rPr lang="zh-CN" altLang="en-US" sz="2800" b="1" dirty="0">
                <a:latin typeface="微软雅黑" panose="020B0503020204020204" pitchFamily="34" charset="-122"/>
                <a:ea typeface="微软雅黑" panose="020B0503020204020204" pitchFamily="34" charset="-122"/>
                <a:sym typeface="+mn-ea"/>
              </a:rPr>
              <a:t>2.</a:t>
            </a:r>
            <a:r>
              <a:rPr lang="zh-CN" altLang="en-US" sz="2800" b="1" dirty="0">
                <a:solidFill>
                  <a:srgbClr val="FF0000"/>
                </a:solidFill>
                <a:latin typeface="微软雅黑" panose="020B0503020204020204" pitchFamily="34" charset="-122"/>
                <a:ea typeface="微软雅黑" panose="020B0503020204020204" pitchFamily="34" charset="-122"/>
                <a:sym typeface="+mn-ea"/>
              </a:rPr>
              <a:t>马克思的一生，是不畏艰难险阻、</a:t>
            </a:r>
            <a:endParaRPr lang="zh-CN" altLang="en-US" sz="2800" b="1" dirty="0">
              <a:solidFill>
                <a:srgbClr val="FF0000"/>
              </a:solidFill>
              <a:latin typeface="微软雅黑" panose="020B0503020204020204" pitchFamily="34" charset="-122"/>
              <a:ea typeface="微软雅黑" panose="020B0503020204020204" pitchFamily="34" charset="-122"/>
              <a:sym typeface="+mn-ea"/>
            </a:endParaRPr>
          </a:p>
          <a:p>
            <a:pPr algn="ctr"/>
            <a:r>
              <a:rPr lang="zh-CN" altLang="en-US" sz="2800" b="1" dirty="0">
                <a:solidFill>
                  <a:srgbClr val="FF0000"/>
                </a:solidFill>
                <a:latin typeface="微软雅黑" panose="020B0503020204020204" pitchFamily="34" charset="-122"/>
                <a:ea typeface="微软雅黑" panose="020B0503020204020204" pitchFamily="34" charset="-122"/>
                <a:sym typeface="+mn-ea"/>
              </a:rPr>
              <a:t>为追求真理而勇攀思想高峰的一生。</a:t>
            </a:r>
            <a:endParaRPr lang="zh-CN" altLang="en-US" sz="2800" b="1" dirty="0">
              <a:solidFill>
                <a:srgbClr val="FF0000"/>
              </a:solidFill>
              <a:latin typeface="微软雅黑" panose="020B0503020204020204" pitchFamily="34" charset="-122"/>
              <a:ea typeface="微软雅黑" panose="020B0503020204020204" pitchFamily="34" charset="-122"/>
              <a:sym typeface="+mn-ea"/>
            </a:endParaRPr>
          </a:p>
          <a:p>
            <a:pPr algn="ctr"/>
            <a:endParaRPr lang="zh-CN" altLang="en-US" sz="2800" b="1" dirty="0">
              <a:solidFill>
                <a:srgbClr val="FF0000"/>
              </a:solidFill>
              <a:latin typeface="微软雅黑" panose="020B0503020204020204" pitchFamily="34" charset="-122"/>
              <a:ea typeface="微软雅黑" panose="020B0503020204020204" pitchFamily="34" charset="-122"/>
              <a:sym typeface="+mn-ea"/>
            </a:endParaRPr>
          </a:p>
          <a:p>
            <a:pPr algn="ctr"/>
            <a:r>
              <a:rPr lang="zh-CN" altLang="en-US" sz="2800" b="1" dirty="0">
                <a:latin typeface="微软雅黑" panose="020B0503020204020204" pitchFamily="34" charset="-122"/>
                <a:ea typeface="微软雅黑" panose="020B0503020204020204" pitchFamily="34" charset="-122"/>
                <a:sym typeface="+mn-ea"/>
              </a:rPr>
              <a:t>3.</a:t>
            </a:r>
            <a:r>
              <a:rPr lang="zh-CN" altLang="en-US" sz="2800" b="1" dirty="0">
                <a:solidFill>
                  <a:srgbClr val="FF0000"/>
                </a:solidFill>
                <a:latin typeface="微软雅黑" panose="020B0503020204020204" pitchFamily="34" charset="-122"/>
                <a:ea typeface="微软雅黑" panose="020B0503020204020204" pitchFamily="34" charset="-122"/>
                <a:sym typeface="+mn-ea"/>
              </a:rPr>
              <a:t>马克思的一生，是为推翻旧世界、</a:t>
            </a:r>
            <a:endParaRPr lang="zh-CN" altLang="en-US" sz="2800" b="1" dirty="0">
              <a:solidFill>
                <a:srgbClr val="FF0000"/>
              </a:solidFill>
              <a:latin typeface="微软雅黑" panose="020B0503020204020204" pitchFamily="34" charset="-122"/>
              <a:ea typeface="微软雅黑" panose="020B0503020204020204" pitchFamily="34" charset="-122"/>
              <a:sym typeface="+mn-ea"/>
            </a:endParaRPr>
          </a:p>
          <a:p>
            <a:pPr algn="ctr"/>
            <a:r>
              <a:rPr lang="zh-CN" altLang="en-US" sz="2800" b="1" dirty="0">
                <a:solidFill>
                  <a:srgbClr val="FF0000"/>
                </a:solidFill>
                <a:latin typeface="微软雅黑" panose="020B0503020204020204" pitchFamily="34" charset="-122"/>
                <a:ea typeface="微软雅黑" panose="020B0503020204020204" pitchFamily="34" charset="-122"/>
                <a:sym typeface="+mn-ea"/>
              </a:rPr>
              <a:t>建立新世界而不息奋斗的一生。</a:t>
            </a:r>
            <a:endParaRPr lang="zh-CN" altLang="en-US" sz="2800" b="1" dirty="0">
              <a:solidFill>
                <a:srgbClr val="FF0000"/>
              </a:solidFill>
              <a:latin typeface="微软雅黑" panose="020B0503020204020204" pitchFamily="34" charset="-122"/>
              <a:ea typeface="微软雅黑" panose="020B0503020204020204" pitchFamily="34" charset="-122"/>
            </a:endParaRPr>
          </a:p>
          <a:p>
            <a:pPr algn="ctr"/>
            <a:endParaRPr lang="zh-CN" altLang="en-US" sz="2800" dirty="0">
              <a:solidFill>
                <a:srgbClr val="FF0000"/>
              </a:solidFill>
              <a:latin typeface="微软雅黑" panose="020B0503020204020204" pitchFamily="34" charset="-122"/>
              <a:ea typeface="微软雅黑" panose="020B0503020204020204" pitchFamily="34" charset="-122"/>
            </a:endParaRPr>
          </a:p>
        </p:txBody>
      </p:sp>
      <p:pic>
        <p:nvPicPr>
          <p:cNvPr id="17" name="图片 16" descr="1"/>
          <p:cNvPicPr>
            <a:picLocks noChangeAspect="1"/>
          </p:cNvPicPr>
          <p:nvPr/>
        </p:nvPicPr>
        <p:blipFill>
          <a:blip r:embed="rId1"/>
          <a:stretch>
            <a:fillRect/>
          </a:stretch>
        </p:blipFill>
        <p:spPr>
          <a:xfrm>
            <a:off x="6851015" y="2035810"/>
            <a:ext cx="5151755" cy="429069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3553" name="矩形 3"/>
          <p:cNvSpPr/>
          <p:nvPr/>
        </p:nvSpPr>
        <p:spPr>
          <a:xfrm>
            <a:off x="0" y="0"/>
            <a:ext cx="12180888" cy="177800"/>
          </a:xfrm>
          <a:prstGeom prst="rect">
            <a:avLst/>
          </a:prstGeom>
          <a:solidFill>
            <a:srgbClr val="C00000"/>
          </a:solidFill>
          <a:ln w="9525">
            <a:noFill/>
          </a:ln>
        </p:spPr>
        <p:txBody>
          <a:bodyPr lIns="90170" tIns="46990" rIns="90170" bIns="46990" anchor="t"/>
          <a:lstStyle/>
          <a:p>
            <a:endParaRPr lang="zh-CN" altLang="en-US" dirty="0">
              <a:latin typeface="Arial" panose="020B0604020202020204" pitchFamily="34" charset="0"/>
              <a:ea typeface="宋体" panose="02010600030101010101" pitchFamily="2" charset="-122"/>
            </a:endParaRPr>
          </a:p>
        </p:txBody>
      </p:sp>
      <p:sp>
        <p:nvSpPr>
          <p:cNvPr id="23554" name="矩形 3"/>
          <p:cNvSpPr/>
          <p:nvPr/>
        </p:nvSpPr>
        <p:spPr>
          <a:xfrm>
            <a:off x="6350" y="6662738"/>
            <a:ext cx="12179300" cy="177800"/>
          </a:xfrm>
          <a:prstGeom prst="rect">
            <a:avLst/>
          </a:prstGeom>
          <a:solidFill>
            <a:srgbClr val="C00000"/>
          </a:solidFill>
          <a:ln w="9525">
            <a:noFill/>
          </a:ln>
        </p:spPr>
        <p:txBody>
          <a:bodyPr lIns="90170" tIns="46990" rIns="90170" bIns="46990" anchor="t"/>
          <a:lstStyle/>
          <a:p>
            <a:endParaRPr lang="zh-CN" altLang="en-US" dirty="0">
              <a:latin typeface="Arial" panose="020B0604020202020204" pitchFamily="34" charset="0"/>
              <a:ea typeface="宋体" panose="02010600030101010101" pitchFamily="2" charset="-122"/>
            </a:endParaRPr>
          </a:p>
        </p:txBody>
      </p:sp>
      <p:sp>
        <p:nvSpPr>
          <p:cNvPr id="4" name="矩形 23"/>
          <p:cNvSpPr/>
          <p:nvPr/>
        </p:nvSpPr>
        <p:spPr>
          <a:xfrm>
            <a:off x="1365885" y="597535"/>
            <a:ext cx="2587625" cy="628650"/>
          </a:xfrm>
          <a:prstGeom prst="rect">
            <a:avLst/>
          </a:prstGeom>
          <a:solidFill>
            <a:schemeClr val="bg1"/>
          </a:solidFill>
          <a:ln w="9525">
            <a:noFill/>
          </a:ln>
          <a:effectLst>
            <a:outerShdw sx="100999" sy="100999" algn="ctr" rotWithShape="0">
              <a:srgbClr val="000000">
                <a:alpha val="39000"/>
              </a:srgbClr>
            </a:outerShdw>
          </a:effectLst>
        </p:spPr>
        <p:txBody>
          <a:bodyPr anchor="ctr"/>
          <a:lstStyle/>
          <a:p>
            <a:pPr algn="ctr"/>
            <a:endParaRPr lang="zh-CN" altLang="en-US" sz="2500" dirty="0">
              <a:solidFill>
                <a:srgbClr val="FFFFFF"/>
              </a:solidFill>
              <a:latin typeface="华文中宋" panose="02010600040101010101" pitchFamily="2" charset="-122"/>
              <a:ea typeface="华文中宋" panose="02010600040101010101" pitchFamily="2" charset="-122"/>
            </a:endParaRPr>
          </a:p>
        </p:txBody>
      </p:sp>
      <p:grpSp>
        <p:nvGrpSpPr>
          <p:cNvPr id="5" name="组合 5126"/>
          <p:cNvGrpSpPr/>
          <p:nvPr/>
        </p:nvGrpSpPr>
        <p:grpSpPr>
          <a:xfrm>
            <a:off x="715010" y="610870"/>
            <a:ext cx="629920" cy="628650"/>
            <a:chOff x="0" y="0"/>
            <a:chExt cx="1467395" cy="1332580"/>
          </a:xfrm>
        </p:grpSpPr>
        <p:sp>
          <p:nvSpPr>
            <p:cNvPr id="6" name="矩形 22"/>
            <p:cNvSpPr/>
            <p:nvPr/>
          </p:nvSpPr>
          <p:spPr>
            <a:xfrm>
              <a:off x="0" y="0"/>
              <a:ext cx="1467395" cy="1332580"/>
            </a:xfrm>
            <a:prstGeom prst="rect">
              <a:avLst/>
            </a:prstGeom>
            <a:solidFill>
              <a:srgbClr val="BC0C04"/>
            </a:solidFill>
            <a:ln w="9525">
              <a:noFill/>
            </a:ln>
            <a:effectLst>
              <a:outerShdw sx="100999" sy="100999" algn="ctr" rotWithShape="0">
                <a:srgbClr val="000000">
                  <a:alpha val="39000"/>
                </a:srgbClr>
              </a:outerShdw>
            </a:effectLst>
          </p:spPr>
          <p:txBody>
            <a:bodyPr anchor="ctr"/>
            <a:lstStyle/>
            <a:p>
              <a:pPr algn="ctr"/>
              <a:endParaRPr lang="zh-CN" altLang="en-US" sz="2500" dirty="0">
                <a:solidFill>
                  <a:srgbClr val="FFFFFF"/>
                </a:solidFill>
                <a:latin typeface="华文中宋" panose="02010600040101010101" pitchFamily="2" charset="-122"/>
                <a:ea typeface="华文中宋" panose="02010600040101010101" pitchFamily="2" charset="-122"/>
              </a:endParaRPr>
            </a:p>
          </p:txBody>
        </p:sp>
        <p:sp>
          <p:nvSpPr>
            <p:cNvPr id="7" name="矩形 8"/>
            <p:cNvSpPr/>
            <p:nvPr/>
          </p:nvSpPr>
          <p:spPr>
            <a:xfrm>
              <a:off x="1479" y="81932"/>
              <a:ext cx="1387340" cy="1160487"/>
            </a:xfrm>
            <a:prstGeom prst="rect">
              <a:avLst/>
            </a:prstGeom>
            <a:noFill/>
            <a:ln w="9525">
              <a:noFill/>
            </a:ln>
          </p:spPr>
          <p:txBody>
            <a:bodyPr wrap="square" anchor="t">
              <a:spAutoFit/>
            </a:bodyPr>
            <a:lstStyle/>
            <a:p>
              <a:pPr algn="ctr">
                <a:buFont typeface="Arial" panose="020B0604020202020204" pitchFamily="34" charset="0"/>
                <a:buNone/>
              </a:pPr>
              <a:r>
                <a:rPr lang="zh-CN" altLang="en-US" sz="3000" b="1" baseline="0">
                  <a:solidFill>
                    <a:schemeClr val="bg1"/>
                  </a:solidFill>
                  <a:latin typeface="华文中宋" panose="02010600040101010101" pitchFamily="2" charset="-122"/>
                  <a:ea typeface="华文中宋" panose="02010600040101010101" pitchFamily="2" charset="-122"/>
                </a:rPr>
                <a:t>一</a:t>
              </a:r>
              <a:endParaRPr lang="zh-CN" altLang="en-US" sz="3000" b="1" baseline="0">
                <a:solidFill>
                  <a:schemeClr val="bg1"/>
                </a:solidFill>
                <a:latin typeface="华文中宋" panose="02010600040101010101" pitchFamily="2" charset="-122"/>
                <a:ea typeface="华文中宋" panose="02010600040101010101" pitchFamily="2" charset="-122"/>
              </a:endParaRPr>
            </a:p>
          </p:txBody>
        </p:sp>
      </p:grpSp>
      <p:sp>
        <p:nvSpPr>
          <p:cNvPr id="8" name="矩形 14"/>
          <p:cNvSpPr/>
          <p:nvPr/>
        </p:nvSpPr>
        <p:spPr>
          <a:xfrm>
            <a:off x="1360805" y="534670"/>
            <a:ext cx="5132705" cy="69151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a:noFill/>
          </a:ln>
        </p:spPr>
        <p:txBody>
          <a:bodyPr wrap="square" anchor="t">
            <a:spAutoFit/>
          </a:bodyPr>
          <a:lstStyle/>
          <a:p>
            <a:pPr algn="ctr">
              <a:lnSpc>
                <a:spcPct val="130000"/>
              </a:lnSpc>
              <a:buFont typeface="Arial" panose="020B0604020202020204" pitchFamily="34" charset="0"/>
              <a:buNone/>
            </a:pPr>
            <a:r>
              <a:rPr lang="zh-CN" sz="3000" b="1" baseline="0">
                <a:solidFill>
                  <a:srgbClr val="0D0D0D"/>
                </a:solidFill>
                <a:latin typeface="华文中宋" panose="02010600040101010101" pitchFamily="2" charset="-122"/>
                <a:ea typeface="华文中宋" panose="02010600040101010101" pitchFamily="2" charset="-122"/>
              </a:rPr>
              <a:t>把握马克思思想的特定语境</a:t>
            </a:r>
            <a:endParaRPr lang="zh-CN" sz="3000" b="1" baseline="0">
              <a:solidFill>
                <a:srgbClr val="0D0D0D"/>
              </a:solidFill>
              <a:latin typeface="华文中宋" panose="02010600040101010101" pitchFamily="2" charset="-122"/>
              <a:ea typeface="华文中宋" panose="02010600040101010101" pitchFamily="2" charset="-122"/>
            </a:endParaRPr>
          </a:p>
        </p:txBody>
      </p:sp>
      <p:sp>
        <p:nvSpPr>
          <p:cNvPr id="3" name="矩形 2"/>
          <p:cNvSpPr/>
          <p:nvPr/>
        </p:nvSpPr>
        <p:spPr>
          <a:xfrm>
            <a:off x="-353695" y="2211705"/>
            <a:ext cx="8118475" cy="1383665"/>
          </a:xfrm>
          <a:prstGeom prst="rect">
            <a:avLst/>
          </a:prstGeom>
          <a:noFill/>
          <a:ln>
            <a:noFill/>
          </a:ln>
        </p:spPr>
        <p:txBody>
          <a:bodyPr wrap="square" rtlCol="0" anchor="t">
            <a:spAutoFit/>
          </a:bodyPr>
          <a:lstStyle/>
          <a:p>
            <a:pPr algn="ctr"/>
            <a:endParaRPr lang="zh-CN" altLang="en-US" sz="2800">
              <a:solidFill>
                <a:srgbClr val="FF0000"/>
              </a:solidFill>
              <a:latin typeface="微软雅黑" panose="020B0503020204020204" pitchFamily="34" charset="-122"/>
              <a:ea typeface="微软雅黑" panose="020B0503020204020204" pitchFamily="34" charset="-122"/>
            </a:endParaRPr>
          </a:p>
          <a:p>
            <a:pPr algn="ctr"/>
            <a:endParaRPr lang="zh-CN" altLang="en-US" sz="2800">
              <a:solidFill>
                <a:srgbClr val="FF0000"/>
              </a:solidFill>
              <a:latin typeface="微软雅黑" panose="020B0503020204020204" pitchFamily="34" charset="-122"/>
              <a:ea typeface="微软雅黑" panose="020B0503020204020204" pitchFamily="34" charset="-122"/>
            </a:endParaRPr>
          </a:p>
          <a:p>
            <a:pPr algn="ctr"/>
            <a:endParaRPr lang="zh-CN" altLang="en-US" sz="2800">
              <a:solidFill>
                <a:srgbClr val="FF0000"/>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715645" y="1546225"/>
            <a:ext cx="6477635" cy="4462760"/>
          </a:xfrm>
          <a:prstGeom prst="rect">
            <a:avLst/>
          </a:prstGeom>
          <a:noFill/>
          <a:ln w="9525">
            <a:noFill/>
          </a:ln>
        </p:spPr>
        <p:txBody>
          <a:bodyPr wrap="square">
            <a:spAutoFit/>
          </a:bodyPr>
          <a:lstStyle/>
          <a:p>
            <a:r>
              <a:rPr lang="zh-CN" altLang="en-US" sz="2800" b="1" dirty="0" smtClean="0">
                <a:solidFill>
                  <a:srgbClr val="FF0000"/>
                </a:solidFill>
                <a:latin typeface="微软雅黑" panose="020B0503020204020204" pitchFamily="34" charset="-122"/>
                <a:ea typeface="微软雅黑" panose="020B0503020204020204" pitchFamily="34" charset="-122"/>
              </a:rPr>
              <a:t>       </a:t>
            </a:r>
            <a:r>
              <a:rPr lang="zh-CN" altLang="en-US" sz="2800" b="1" dirty="0" smtClean="0">
                <a:latin typeface="微软雅黑" panose="020B0503020204020204" pitchFamily="34" charset="-122"/>
                <a:ea typeface="微软雅黑" panose="020B0503020204020204" pitchFamily="34" charset="-122"/>
              </a:rPr>
              <a:t>第一</a:t>
            </a:r>
            <a:r>
              <a:rPr lang="zh-CN" altLang="en-US" sz="2800" b="1" dirty="0">
                <a:latin typeface="微软雅黑" panose="020B0503020204020204" pitchFamily="34" charset="-122"/>
                <a:ea typeface="微软雅黑" panose="020B0503020204020204" pitchFamily="34" charset="-122"/>
              </a:rPr>
              <a:t>，远大的职业理想</a:t>
            </a:r>
            <a:r>
              <a:rPr lang="zh-CN" altLang="en-US" sz="2800" b="1" dirty="0" smtClean="0">
                <a:latin typeface="微软雅黑" panose="020B0503020204020204" pitchFamily="34" charset="-122"/>
                <a:ea typeface="微软雅黑" panose="020B0503020204020204" pitchFamily="34" charset="-122"/>
              </a:rPr>
              <a:t>。</a:t>
            </a:r>
            <a:endParaRPr lang="en-US" altLang="zh-CN" sz="2800" b="1" dirty="0" smtClean="0">
              <a:latin typeface="微软雅黑" panose="020B0503020204020204" pitchFamily="34" charset="-122"/>
              <a:ea typeface="微软雅黑" panose="020B0503020204020204" pitchFamily="34" charset="-122"/>
            </a:endParaRPr>
          </a:p>
          <a:p>
            <a:r>
              <a:rPr lang="en-US" altLang="zh-CN" sz="2800" b="1" dirty="0" smtClean="0">
                <a:solidFill>
                  <a:srgbClr val="FF0000"/>
                </a:solidFill>
                <a:latin typeface="Helvetica Neue" charset="0"/>
                <a:cs typeface="Helvetica Neue" charset="0"/>
              </a:rPr>
              <a:t> “</a:t>
            </a:r>
            <a:r>
              <a:rPr lang="zh-CN" altLang="en-US" sz="2800" b="1" dirty="0" smtClean="0">
                <a:solidFill>
                  <a:srgbClr val="FF0000"/>
                </a:solidFill>
                <a:latin typeface="微软雅黑" panose="020B0503020204020204" pitchFamily="34" charset="-122"/>
                <a:ea typeface="微软雅黑" panose="020B0503020204020204" pitchFamily="34" charset="-122"/>
              </a:rPr>
              <a:t>如果</a:t>
            </a:r>
            <a:r>
              <a:rPr lang="zh-CN" altLang="en-US" sz="2800" b="1" dirty="0">
                <a:solidFill>
                  <a:srgbClr val="FF0000"/>
                </a:solidFill>
                <a:latin typeface="微软雅黑" panose="020B0503020204020204" pitchFamily="34" charset="-122"/>
                <a:ea typeface="微软雅黑" panose="020B0503020204020204" pitchFamily="34" charset="-122"/>
              </a:rPr>
              <a:t>我们选择了最能为人类而工作的职业，那么，重担就不能把我们压倒，因为这是为大家作出的牺牲；那时我们所享受的就不是可怜的、有限的、自私的乐趣，我们的幸福将属于千百万人，我们的事业将悄然无声地存在下去，但是它会永远发挥作用，而面对我们的骨灰，高尚的人们将洒下</a:t>
            </a:r>
            <a:r>
              <a:rPr lang="zh-CN" altLang="en-US" sz="2800" b="1" dirty="0" smtClean="0">
                <a:solidFill>
                  <a:srgbClr val="FF0000"/>
                </a:solidFill>
                <a:latin typeface="微软雅黑" panose="020B0503020204020204" pitchFamily="34" charset="-122"/>
                <a:ea typeface="微软雅黑" panose="020B0503020204020204" pitchFamily="34" charset="-122"/>
              </a:rPr>
              <a:t>热泪。</a:t>
            </a:r>
            <a:r>
              <a:rPr lang="zh-CN" altLang="en-US" sz="2800" b="1" dirty="0" smtClean="0">
                <a:solidFill>
                  <a:srgbClr val="FF0000"/>
                </a:solidFill>
                <a:latin typeface="Helvetica Neue" charset="0"/>
                <a:cs typeface="Helvetica Neue" charset="0"/>
              </a:rPr>
              <a:t>”</a:t>
            </a:r>
            <a:endParaRPr lang="zh-CN" altLang="en-US" sz="2800" b="1" dirty="0">
              <a:solidFill>
                <a:srgbClr val="FF0000"/>
              </a:solidFill>
              <a:latin typeface="微软雅黑" panose="020B0503020204020204" pitchFamily="34" charset="-122"/>
              <a:ea typeface="微软雅黑" panose="020B0503020204020204" pitchFamily="34" charset="-122"/>
            </a:endParaRPr>
          </a:p>
          <a:p>
            <a:r>
              <a:rPr lang="en-US" altLang="zh-CN" sz="2800" b="1" dirty="0" smtClean="0">
                <a:solidFill>
                  <a:srgbClr val="FF0000"/>
                </a:solidFill>
                <a:latin typeface="微软雅黑" panose="020B0503020204020204" pitchFamily="34" charset="-122"/>
                <a:ea typeface="微软雅黑" panose="020B0503020204020204" pitchFamily="34" charset="-122"/>
              </a:rPr>
              <a:t>                        ——</a:t>
            </a:r>
            <a:r>
              <a:rPr lang="zh-CN" altLang="en-US" sz="2800" b="1" dirty="0">
                <a:solidFill>
                  <a:srgbClr val="FF0000"/>
                </a:solidFill>
                <a:latin typeface="微软雅黑" panose="020B0503020204020204" pitchFamily="34" charset="-122"/>
                <a:ea typeface="微软雅黑" panose="020B0503020204020204" pitchFamily="34" charset="-122"/>
              </a:rPr>
              <a:t>马克思</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pic>
        <p:nvPicPr>
          <p:cNvPr id="2" name="图片 1" descr="2"/>
          <p:cNvPicPr>
            <a:picLocks noChangeAspect="1"/>
          </p:cNvPicPr>
          <p:nvPr/>
        </p:nvPicPr>
        <p:blipFill>
          <a:blip r:embed="rId1"/>
          <a:stretch>
            <a:fillRect/>
          </a:stretch>
        </p:blipFill>
        <p:spPr>
          <a:xfrm>
            <a:off x="7431405" y="1546225"/>
            <a:ext cx="4197350" cy="415163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3553" name="矩形 3"/>
          <p:cNvSpPr/>
          <p:nvPr/>
        </p:nvSpPr>
        <p:spPr>
          <a:xfrm>
            <a:off x="0" y="0"/>
            <a:ext cx="12180888" cy="177800"/>
          </a:xfrm>
          <a:prstGeom prst="rect">
            <a:avLst/>
          </a:prstGeom>
          <a:solidFill>
            <a:srgbClr val="C00000"/>
          </a:solidFill>
          <a:ln w="9525">
            <a:noFill/>
          </a:ln>
        </p:spPr>
        <p:txBody>
          <a:bodyPr lIns="90170" tIns="46990" rIns="90170" bIns="46990" anchor="t"/>
          <a:lstStyle/>
          <a:p>
            <a:endParaRPr lang="zh-CN" altLang="en-US" dirty="0">
              <a:latin typeface="Arial" panose="020B0604020202020204" pitchFamily="34" charset="0"/>
              <a:ea typeface="宋体" panose="02010600030101010101" pitchFamily="2" charset="-122"/>
            </a:endParaRPr>
          </a:p>
        </p:txBody>
      </p:sp>
      <p:sp>
        <p:nvSpPr>
          <p:cNvPr id="23554" name="矩形 3"/>
          <p:cNvSpPr/>
          <p:nvPr/>
        </p:nvSpPr>
        <p:spPr>
          <a:xfrm>
            <a:off x="6350" y="6662738"/>
            <a:ext cx="12179300" cy="177800"/>
          </a:xfrm>
          <a:prstGeom prst="rect">
            <a:avLst/>
          </a:prstGeom>
          <a:solidFill>
            <a:srgbClr val="C00000"/>
          </a:solidFill>
          <a:ln w="9525">
            <a:noFill/>
          </a:ln>
        </p:spPr>
        <p:txBody>
          <a:bodyPr lIns="90170" tIns="46990" rIns="90170" bIns="46990" anchor="t"/>
          <a:lstStyle/>
          <a:p>
            <a:endParaRPr lang="zh-CN" altLang="en-US" dirty="0">
              <a:latin typeface="Arial" panose="020B0604020202020204" pitchFamily="34" charset="0"/>
              <a:ea typeface="宋体" panose="02010600030101010101" pitchFamily="2" charset="-122"/>
            </a:endParaRPr>
          </a:p>
        </p:txBody>
      </p:sp>
      <p:sp>
        <p:nvSpPr>
          <p:cNvPr id="4" name="矩形 23"/>
          <p:cNvSpPr/>
          <p:nvPr/>
        </p:nvSpPr>
        <p:spPr>
          <a:xfrm>
            <a:off x="1365885" y="597535"/>
            <a:ext cx="2587625" cy="628650"/>
          </a:xfrm>
          <a:prstGeom prst="rect">
            <a:avLst/>
          </a:prstGeom>
          <a:solidFill>
            <a:schemeClr val="bg1"/>
          </a:solidFill>
          <a:ln w="9525">
            <a:noFill/>
          </a:ln>
          <a:effectLst>
            <a:outerShdw sx="100999" sy="100999" algn="ctr" rotWithShape="0">
              <a:srgbClr val="000000">
                <a:alpha val="39000"/>
              </a:srgbClr>
            </a:outerShdw>
          </a:effectLst>
        </p:spPr>
        <p:txBody>
          <a:bodyPr anchor="ctr"/>
          <a:lstStyle/>
          <a:p>
            <a:pPr algn="ctr"/>
            <a:endParaRPr lang="zh-CN" altLang="en-US" sz="2500" dirty="0">
              <a:solidFill>
                <a:srgbClr val="FFFFFF"/>
              </a:solidFill>
              <a:latin typeface="华文中宋" panose="02010600040101010101" pitchFamily="2" charset="-122"/>
              <a:ea typeface="华文中宋" panose="02010600040101010101" pitchFamily="2" charset="-122"/>
            </a:endParaRPr>
          </a:p>
        </p:txBody>
      </p:sp>
      <p:grpSp>
        <p:nvGrpSpPr>
          <p:cNvPr id="5" name="组合 5126"/>
          <p:cNvGrpSpPr/>
          <p:nvPr/>
        </p:nvGrpSpPr>
        <p:grpSpPr>
          <a:xfrm>
            <a:off x="715010" y="610870"/>
            <a:ext cx="629920" cy="628650"/>
            <a:chOff x="0" y="0"/>
            <a:chExt cx="1467395" cy="1332580"/>
          </a:xfrm>
        </p:grpSpPr>
        <p:sp>
          <p:nvSpPr>
            <p:cNvPr id="6" name="矩形 22"/>
            <p:cNvSpPr/>
            <p:nvPr/>
          </p:nvSpPr>
          <p:spPr>
            <a:xfrm>
              <a:off x="0" y="0"/>
              <a:ext cx="1467395" cy="1332580"/>
            </a:xfrm>
            <a:prstGeom prst="rect">
              <a:avLst/>
            </a:prstGeom>
            <a:solidFill>
              <a:srgbClr val="BC0C04"/>
            </a:solidFill>
            <a:ln w="9525">
              <a:noFill/>
            </a:ln>
            <a:effectLst>
              <a:outerShdw sx="100999" sy="100999" algn="ctr" rotWithShape="0">
                <a:srgbClr val="000000">
                  <a:alpha val="39000"/>
                </a:srgbClr>
              </a:outerShdw>
            </a:effectLst>
          </p:spPr>
          <p:txBody>
            <a:bodyPr anchor="ctr"/>
            <a:lstStyle/>
            <a:p>
              <a:pPr algn="ctr"/>
              <a:endParaRPr lang="zh-CN" altLang="en-US" sz="2500" dirty="0">
                <a:solidFill>
                  <a:srgbClr val="FFFFFF"/>
                </a:solidFill>
                <a:latin typeface="华文中宋" panose="02010600040101010101" pitchFamily="2" charset="-122"/>
                <a:ea typeface="华文中宋" panose="02010600040101010101" pitchFamily="2" charset="-122"/>
              </a:endParaRPr>
            </a:p>
          </p:txBody>
        </p:sp>
        <p:sp>
          <p:nvSpPr>
            <p:cNvPr id="7" name="矩形 8"/>
            <p:cNvSpPr/>
            <p:nvPr/>
          </p:nvSpPr>
          <p:spPr>
            <a:xfrm>
              <a:off x="1479" y="81932"/>
              <a:ext cx="1387340" cy="1160487"/>
            </a:xfrm>
            <a:prstGeom prst="rect">
              <a:avLst/>
            </a:prstGeom>
            <a:noFill/>
            <a:ln w="9525">
              <a:noFill/>
            </a:ln>
          </p:spPr>
          <p:txBody>
            <a:bodyPr wrap="square" anchor="t">
              <a:spAutoFit/>
            </a:bodyPr>
            <a:lstStyle/>
            <a:p>
              <a:pPr algn="ctr">
                <a:buFont typeface="Arial" panose="020B0604020202020204" pitchFamily="34" charset="0"/>
                <a:buNone/>
              </a:pPr>
              <a:r>
                <a:rPr lang="zh-CN" altLang="en-US" sz="3000" b="1" baseline="0">
                  <a:solidFill>
                    <a:schemeClr val="bg1"/>
                  </a:solidFill>
                  <a:latin typeface="华文中宋" panose="02010600040101010101" pitchFamily="2" charset="-122"/>
                  <a:ea typeface="华文中宋" panose="02010600040101010101" pitchFamily="2" charset="-122"/>
                </a:rPr>
                <a:t>一</a:t>
              </a:r>
              <a:endParaRPr lang="zh-CN" altLang="en-US" sz="3000" b="1" baseline="0">
                <a:solidFill>
                  <a:schemeClr val="bg1"/>
                </a:solidFill>
                <a:latin typeface="华文中宋" panose="02010600040101010101" pitchFamily="2" charset="-122"/>
                <a:ea typeface="华文中宋" panose="02010600040101010101" pitchFamily="2" charset="-122"/>
              </a:endParaRPr>
            </a:p>
          </p:txBody>
        </p:sp>
      </p:grpSp>
      <p:sp>
        <p:nvSpPr>
          <p:cNvPr id="8" name="矩形 14"/>
          <p:cNvSpPr/>
          <p:nvPr/>
        </p:nvSpPr>
        <p:spPr>
          <a:xfrm>
            <a:off x="1360805" y="534670"/>
            <a:ext cx="5132705" cy="69151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a:noFill/>
          </a:ln>
        </p:spPr>
        <p:txBody>
          <a:bodyPr wrap="square" anchor="t">
            <a:spAutoFit/>
          </a:bodyPr>
          <a:lstStyle/>
          <a:p>
            <a:pPr algn="ctr">
              <a:lnSpc>
                <a:spcPct val="130000"/>
              </a:lnSpc>
              <a:buFont typeface="Arial" panose="020B0604020202020204" pitchFamily="34" charset="0"/>
              <a:buNone/>
            </a:pPr>
            <a:r>
              <a:rPr lang="zh-CN" sz="3000" b="1" baseline="0">
                <a:solidFill>
                  <a:srgbClr val="0D0D0D"/>
                </a:solidFill>
                <a:latin typeface="华文中宋" panose="02010600040101010101" pitchFamily="2" charset="-122"/>
                <a:ea typeface="华文中宋" panose="02010600040101010101" pitchFamily="2" charset="-122"/>
              </a:rPr>
              <a:t>把握马克思思想的特定语境</a:t>
            </a:r>
            <a:endParaRPr lang="zh-CN" sz="3000" b="1" baseline="0">
              <a:solidFill>
                <a:srgbClr val="0D0D0D"/>
              </a:solidFill>
              <a:latin typeface="华文中宋" panose="02010600040101010101" pitchFamily="2" charset="-122"/>
              <a:ea typeface="华文中宋" panose="02010600040101010101" pitchFamily="2" charset="-122"/>
            </a:endParaRPr>
          </a:p>
        </p:txBody>
      </p:sp>
      <p:sp>
        <p:nvSpPr>
          <p:cNvPr id="3" name="矩形 2"/>
          <p:cNvSpPr/>
          <p:nvPr/>
        </p:nvSpPr>
        <p:spPr>
          <a:xfrm>
            <a:off x="-353695" y="2211705"/>
            <a:ext cx="8118475" cy="1383665"/>
          </a:xfrm>
          <a:prstGeom prst="rect">
            <a:avLst/>
          </a:prstGeom>
          <a:noFill/>
          <a:ln>
            <a:noFill/>
          </a:ln>
        </p:spPr>
        <p:txBody>
          <a:bodyPr wrap="square" rtlCol="0" anchor="t">
            <a:spAutoFit/>
          </a:bodyPr>
          <a:lstStyle/>
          <a:p>
            <a:pPr algn="ctr"/>
            <a:endParaRPr lang="zh-CN" altLang="en-US" sz="2800">
              <a:solidFill>
                <a:srgbClr val="FF0000"/>
              </a:solidFill>
              <a:latin typeface="微软雅黑" panose="020B0503020204020204" pitchFamily="34" charset="-122"/>
              <a:ea typeface="微软雅黑" panose="020B0503020204020204" pitchFamily="34" charset="-122"/>
            </a:endParaRPr>
          </a:p>
          <a:p>
            <a:pPr algn="ctr"/>
            <a:endParaRPr lang="zh-CN" altLang="en-US" sz="2800">
              <a:solidFill>
                <a:srgbClr val="FF0000"/>
              </a:solidFill>
              <a:latin typeface="微软雅黑" panose="020B0503020204020204" pitchFamily="34" charset="-122"/>
              <a:ea typeface="微软雅黑" panose="020B0503020204020204" pitchFamily="34" charset="-122"/>
            </a:endParaRPr>
          </a:p>
          <a:p>
            <a:pPr algn="ctr"/>
            <a:endParaRPr lang="zh-CN" altLang="en-US" sz="2800">
              <a:solidFill>
                <a:srgbClr val="FF0000"/>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5758815" y="1877695"/>
            <a:ext cx="5817870" cy="3600986"/>
          </a:xfrm>
          <a:prstGeom prst="rect">
            <a:avLst/>
          </a:prstGeom>
          <a:noFill/>
          <a:ln w="9525">
            <a:noFill/>
          </a:ln>
        </p:spPr>
        <p:txBody>
          <a:bodyPr wrap="square">
            <a:spAutoFit/>
          </a:bodyPr>
          <a:lstStyle/>
          <a:p>
            <a:r>
              <a:rPr lang="zh-CN" altLang="en-US" sz="2800" b="1" dirty="0" smtClean="0">
                <a:solidFill>
                  <a:srgbClr val="FF0000"/>
                </a:solidFill>
                <a:latin typeface="微软雅黑" panose="020B0503020204020204" pitchFamily="34" charset="-122"/>
                <a:ea typeface="微软雅黑" panose="020B0503020204020204" pitchFamily="34" charset="-122"/>
              </a:rPr>
              <a:t>      </a:t>
            </a:r>
            <a:r>
              <a:rPr lang="zh-CN" altLang="en-US" sz="2800" b="1" dirty="0" smtClean="0">
                <a:latin typeface="微软雅黑" panose="020B0503020204020204" pitchFamily="34" charset="-122"/>
                <a:ea typeface="微软雅黑" panose="020B0503020204020204" pitchFamily="34" charset="-122"/>
              </a:rPr>
              <a:t>第二</a:t>
            </a:r>
            <a:r>
              <a:rPr lang="zh-CN" altLang="en-US" sz="2800" b="1" dirty="0">
                <a:latin typeface="微软雅黑" panose="020B0503020204020204" pitchFamily="34" charset="-122"/>
                <a:ea typeface="微软雅黑" panose="020B0503020204020204" pitchFamily="34" charset="-122"/>
              </a:rPr>
              <a:t>，卓越的理论创见</a:t>
            </a:r>
            <a:r>
              <a:rPr lang="zh-CN" altLang="en-US" sz="2800" b="1" dirty="0" smtClean="0">
                <a:latin typeface="微软雅黑" panose="020B0503020204020204" pitchFamily="34" charset="-122"/>
                <a:ea typeface="微软雅黑" panose="020B0503020204020204" pitchFamily="34" charset="-122"/>
              </a:rPr>
              <a:t>。</a:t>
            </a:r>
            <a:endParaRPr lang="en-US" altLang="zh-CN" sz="2800" b="1" dirty="0" smtClean="0">
              <a:latin typeface="微软雅黑" panose="020B0503020204020204" pitchFamily="34" charset="-122"/>
              <a:ea typeface="微软雅黑" panose="020B0503020204020204" pitchFamily="34" charset="-122"/>
            </a:endParaRPr>
          </a:p>
          <a:p>
            <a:r>
              <a:rPr lang="en-US" sz="2800" b="1" dirty="0" smtClean="0">
                <a:solidFill>
                  <a:srgbClr val="FF0000"/>
                </a:solidFill>
                <a:latin typeface="微软雅黑" panose="020B0503020204020204" pitchFamily="34" charset="-122"/>
                <a:ea typeface="微软雅黑" panose="020B0503020204020204" pitchFamily="34" charset="-122"/>
              </a:rPr>
              <a:t>      </a:t>
            </a:r>
            <a:r>
              <a:rPr sz="2800" b="1" dirty="0" smtClean="0">
                <a:solidFill>
                  <a:srgbClr val="FF0000"/>
                </a:solidFill>
                <a:latin typeface="微软雅黑" panose="020B0503020204020204" pitchFamily="34" charset="-122"/>
                <a:ea typeface="微软雅黑" panose="020B0503020204020204" pitchFamily="34" charset="-122"/>
              </a:rPr>
              <a:t>马克思在理论上经历一个由哲学研究转向政治经济学和科学社会主义研究的过程</a:t>
            </a:r>
            <a:r>
              <a:rPr sz="2800" b="1" dirty="0">
                <a:solidFill>
                  <a:srgbClr val="FF0000"/>
                </a:solidFill>
                <a:latin typeface="微软雅黑" panose="020B0503020204020204" pitchFamily="34" charset="-122"/>
                <a:ea typeface="微软雅黑" panose="020B0503020204020204" pitchFamily="34" charset="-122"/>
              </a:rPr>
              <a:t>，一生完成了两大理论发现：唯物史观和剩余价值学说。用恩格斯《在马克思墓前的讲话》中的话说</a:t>
            </a:r>
            <a:r>
              <a:rPr sz="2800" b="1" dirty="0" smtClean="0">
                <a:solidFill>
                  <a:srgbClr val="FF0000"/>
                </a:solidFill>
                <a:latin typeface="微软雅黑" panose="020B0503020204020204" pitchFamily="34" charset="-122"/>
                <a:ea typeface="微软雅黑" panose="020B0503020204020204" pitchFamily="34" charset="-122"/>
              </a:rPr>
              <a:t>，</a:t>
            </a:r>
            <a:r>
              <a:rPr lang="en-US" altLang="zh-CN" sz="2800" b="1" dirty="0" smtClean="0">
                <a:latin typeface="Helvetica Neue" charset="0"/>
                <a:cs typeface="Helvetica Neue" charset="0"/>
              </a:rPr>
              <a:t> </a:t>
            </a:r>
            <a:r>
              <a:rPr lang="en-US" altLang="zh-CN" sz="2800" b="1" dirty="0" smtClean="0">
                <a:solidFill>
                  <a:srgbClr val="FF0000"/>
                </a:solidFill>
                <a:latin typeface="Helvetica Neue" charset="0"/>
                <a:cs typeface="Helvetica Neue" charset="0"/>
              </a:rPr>
              <a:t>“</a:t>
            </a:r>
            <a:r>
              <a:rPr sz="2800" b="1" dirty="0" smtClean="0">
                <a:solidFill>
                  <a:srgbClr val="FF0000"/>
                </a:solidFill>
                <a:latin typeface="微软雅黑" panose="020B0503020204020204" pitchFamily="34" charset="-122"/>
                <a:ea typeface="微软雅黑" panose="020B0503020204020204" pitchFamily="34" charset="-122"/>
              </a:rPr>
              <a:t>一生中能有这样两个发现</a:t>
            </a:r>
            <a:r>
              <a:rPr sz="2800" b="1" dirty="0">
                <a:solidFill>
                  <a:srgbClr val="FF0000"/>
                </a:solidFill>
                <a:latin typeface="微软雅黑" panose="020B0503020204020204" pitchFamily="34" charset="-122"/>
                <a:ea typeface="微软雅黑" panose="020B0503020204020204" pitchFamily="34" charset="-122"/>
              </a:rPr>
              <a:t>，</a:t>
            </a:r>
            <a:r>
              <a:rPr sz="2800" b="1" dirty="0" smtClean="0">
                <a:solidFill>
                  <a:srgbClr val="FF0000"/>
                </a:solidFill>
                <a:latin typeface="微软雅黑" panose="020B0503020204020204" pitchFamily="34" charset="-122"/>
                <a:ea typeface="微软雅黑" panose="020B0503020204020204" pitchFamily="34" charset="-122"/>
              </a:rPr>
              <a:t>该是很够了</a:t>
            </a:r>
            <a:r>
              <a:rPr lang="zh-CN" altLang="en-US" sz="2800" b="1" dirty="0" smtClean="0">
                <a:solidFill>
                  <a:srgbClr val="FF0000"/>
                </a:solidFill>
                <a:latin typeface="Helvetica Neue" charset="0"/>
                <a:cs typeface="Helvetica Neue" charset="0"/>
              </a:rPr>
              <a:t>”</a:t>
            </a:r>
            <a:r>
              <a:rPr lang="zh-CN" altLang="en-US" sz="2800" b="1" dirty="0" smtClean="0">
                <a:latin typeface="Helvetica Neue" charset="0"/>
                <a:cs typeface="Helvetica Neue" charset="0"/>
              </a:rPr>
              <a:t> </a:t>
            </a:r>
            <a:r>
              <a:rPr lang="zh-CN" altLang="en-US" sz="2800" b="1" dirty="0" smtClean="0">
                <a:solidFill>
                  <a:srgbClr val="FF0000"/>
                </a:solidFill>
                <a:latin typeface="微软雅黑" panose="020B0503020204020204" pitchFamily="34" charset="-122"/>
                <a:ea typeface="微软雅黑" panose="020B0503020204020204" pitchFamily="34" charset="-122"/>
              </a:rPr>
              <a:t>。</a:t>
            </a:r>
            <a:endParaRPr sz="2800" b="1" dirty="0">
              <a:solidFill>
                <a:srgbClr val="FF0000"/>
              </a:solidFill>
              <a:latin typeface="微软雅黑" panose="020B0503020204020204" pitchFamily="34" charset="-122"/>
              <a:ea typeface="微软雅黑" panose="020B0503020204020204" pitchFamily="34" charset="-122"/>
            </a:endParaRPr>
          </a:p>
        </p:txBody>
      </p:sp>
      <p:pic>
        <p:nvPicPr>
          <p:cNvPr id="2" name="图片 1" descr="4"/>
          <p:cNvPicPr>
            <a:picLocks noChangeAspect="1"/>
          </p:cNvPicPr>
          <p:nvPr/>
        </p:nvPicPr>
        <p:blipFill>
          <a:blip r:embed="rId1"/>
          <a:stretch>
            <a:fillRect/>
          </a:stretch>
        </p:blipFill>
        <p:spPr>
          <a:xfrm>
            <a:off x="715010" y="1949450"/>
            <a:ext cx="4334510" cy="339534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3553" name="矩形 3"/>
          <p:cNvSpPr/>
          <p:nvPr/>
        </p:nvSpPr>
        <p:spPr>
          <a:xfrm>
            <a:off x="0" y="0"/>
            <a:ext cx="12180888" cy="177800"/>
          </a:xfrm>
          <a:prstGeom prst="rect">
            <a:avLst/>
          </a:prstGeom>
          <a:solidFill>
            <a:srgbClr val="C00000"/>
          </a:solidFill>
          <a:ln w="9525">
            <a:noFill/>
          </a:ln>
        </p:spPr>
        <p:txBody>
          <a:bodyPr lIns="90170" tIns="46990" rIns="90170" bIns="46990" anchor="t"/>
          <a:lstStyle/>
          <a:p>
            <a:endParaRPr lang="zh-CN" altLang="en-US" dirty="0">
              <a:latin typeface="Arial" panose="020B0604020202020204" pitchFamily="34" charset="0"/>
              <a:ea typeface="宋体" panose="02010600030101010101" pitchFamily="2" charset="-122"/>
            </a:endParaRPr>
          </a:p>
        </p:txBody>
      </p:sp>
      <p:sp>
        <p:nvSpPr>
          <p:cNvPr id="23554" name="矩形 3"/>
          <p:cNvSpPr/>
          <p:nvPr/>
        </p:nvSpPr>
        <p:spPr>
          <a:xfrm>
            <a:off x="6350" y="6662738"/>
            <a:ext cx="12179300" cy="177800"/>
          </a:xfrm>
          <a:prstGeom prst="rect">
            <a:avLst/>
          </a:prstGeom>
          <a:solidFill>
            <a:srgbClr val="C00000"/>
          </a:solidFill>
          <a:ln w="9525">
            <a:noFill/>
          </a:ln>
        </p:spPr>
        <p:txBody>
          <a:bodyPr lIns="90170" tIns="46990" rIns="90170" bIns="46990" anchor="t"/>
          <a:lstStyle/>
          <a:p>
            <a:endParaRPr lang="zh-CN" altLang="en-US" dirty="0">
              <a:latin typeface="Arial" panose="020B0604020202020204" pitchFamily="34" charset="0"/>
              <a:ea typeface="宋体" panose="02010600030101010101" pitchFamily="2" charset="-122"/>
            </a:endParaRPr>
          </a:p>
        </p:txBody>
      </p:sp>
      <p:sp>
        <p:nvSpPr>
          <p:cNvPr id="4" name="矩形 23"/>
          <p:cNvSpPr/>
          <p:nvPr/>
        </p:nvSpPr>
        <p:spPr>
          <a:xfrm>
            <a:off x="1365885" y="597535"/>
            <a:ext cx="2587625" cy="628650"/>
          </a:xfrm>
          <a:prstGeom prst="rect">
            <a:avLst/>
          </a:prstGeom>
          <a:solidFill>
            <a:schemeClr val="bg1"/>
          </a:solidFill>
          <a:ln w="9525">
            <a:noFill/>
          </a:ln>
          <a:effectLst>
            <a:outerShdw sx="100999" sy="100999" algn="ctr" rotWithShape="0">
              <a:srgbClr val="000000">
                <a:alpha val="39000"/>
              </a:srgbClr>
            </a:outerShdw>
          </a:effectLst>
        </p:spPr>
        <p:txBody>
          <a:bodyPr anchor="ctr"/>
          <a:lstStyle/>
          <a:p>
            <a:pPr algn="ctr"/>
            <a:endParaRPr lang="zh-CN" altLang="en-US" sz="2500" dirty="0">
              <a:solidFill>
                <a:srgbClr val="FFFFFF"/>
              </a:solidFill>
              <a:latin typeface="华文中宋" panose="02010600040101010101" pitchFamily="2" charset="-122"/>
              <a:ea typeface="华文中宋" panose="02010600040101010101" pitchFamily="2" charset="-122"/>
            </a:endParaRPr>
          </a:p>
        </p:txBody>
      </p:sp>
      <p:grpSp>
        <p:nvGrpSpPr>
          <p:cNvPr id="5" name="组合 5126"/>
          <p:cNvGrpSpPr/>
          <p:nvPr/>
        </p:nvGrpSpPr>
        <p:grpSpPr>
          <a:xfrm>
            <a:off x="715010" y="610870"/>
            <a:ext cx="629920" cy="628650"/>
            <a:chOff x="0" y="0"/>
            <a:chExt cx="1467395" cy="1332580"/>
          </a:xfrm>
        </p:grpSpPr>
        <p:sp>
          <p:nvSpPr>
            <p:cNvPr id="6" name="矩形 22"/>
            <p:cNvSpPr/>
            <p:nvPr/>
          </p:nvSpPr>
          <p:spPr>
            <a:xfrm>
              <a:off x="0" y="0"/>
              <a:ext cx="1467395" cy="1332580"/>
            </a:xfrm>
            <a:prstGeom prst="rect">
              <a:avLst/>
            </a:prstGeom>
            <a:solidFill>
              <a:srgbClr val="BC0C04"/>
            </a:solidFill>
            <a:ln w="9525">
              <a:noFill/>
            </a:ln>
            <a:effectLst>
              <a:outerShdw sx="100999" sy="100999" algn="ctr" rotWithShape="0">
                <a:srgbClr val="000000">
                  <a:alpha val="39000"/>
                </a:srgbClr>
              </a:outerShdw>
            </a:effectLst>
          </p:spPr>
          <p:txBody>
            <a:bodyPr anchor="ctr"/>
            <a:lstStyle/>
            <a:p>
              <a:pPr algn="ctr"/>
              <a:endParaRPr lang="zh-CN" altLang="en-US" sz="2500" dirty="0">
                <a:solidFill>
                  <a:srgbClr val="FFFFFF"/>
                </a:solidFill>
                <a:latin typeface="华文中宋" panose="02010600040101010101" pitchFamily="2" charset="-122"/>
                <a:ea typeface="华文中宋" panose="02010600040101010101" pitchFamily="2" charset="-122"/>
              </a:endParaRPr>
            </a:p>
          </p:txBody>
        </p:sp>
        <p:sp>
          <p:nvSpPr>
            <p:cNvPr id="7" name="矩形 8"/>
            <p:cNvSpPr/>
            <p:nvPr/>
          </p:nvSpPr>
          <p:spPr>
            <a:xfrm>
              <a:off x="1479" y="81932"/>
              <a:ext cx="1387340" cy="1160487"/>
            </a:xfrm>
            <a:prstGeom prst="rect">
              <a:avLst/>
            </a:prstGeom>
            <a:noFill/>
            <a:ln w="9525">
              <a:noFill/>
            </a:ln>
          </p:spPr>
          <p:txBody>
            <a:bodyPr wrap="square" anchor="t">
              <a:spAutoFit/>
            </a:bodyPr>
            <a:lstStyle/>
            <a:p>
              <a:pPr algn="ctr">
                <a:buFont typeface="Arial" panose="020B0604020202020204" pitchFamily="34" charset="0"/>
                <a:buNone/>
              </a:pPr>
              <a:r>
                <a:rPr lang="zh-CN" altLang="en-US" sz="3000" b="1" baseline="0">
                  <a:solidFill>
                    <a:schemeClr val="bg1"/>
                  </a:solidFill>
                  <a:latin typeface="华文中宋" panose="02010600040101010101" pitchFamily="2" charset="-122"/>
                  <a:ea typeface="华文中宋" panose="02010600040101010101" pitchFamily="2" charset="-122"/>
                </a:rPr>
                <a:t>一</a:t>
              </a:r>
              <a:endParaRPr lang="zh-CN" altLang="en-US" sz="3000" b="1" baseline="0">
                <a:solidFill>
                  <a:schemeClr val="bg1"/>
                </a:solidFill>
                <a:latin typeface="华文中宋" panose="02010600040101010101" pitchFamily="2" charset="-122"/>
                <a:ea typeface="华文中宋" panose="02010600040101010101" pitchFamily="2" charset="-122"/>
              </a:endParaRPr>
            </a:p>
          </p:txBody>
        </p:sp>
      </p:grpSp>
      <p:sp>
        <p:nvSpPr>
          <p:cNvPr id="8" name="矩形 14"/>
          <p:cNvSpPr/>
          <p:nvPr/>
        </p:nvSpPr>
        <p:spPr>
          <a:xfrm>
            <a:off x="1360805" y="534670"/>
            <a:ext cx="5132705" cy="69151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a:noFill/>
          </a:ln>
        </p:spPr>
        <p:txBody>
          <a:bodyPr wrap="square" anchor="t">
            <a:spAutoFit/>
          </a:bodyPr>
          <a:lstStyle/>
          <a:p>
            <a:pPr algn="ctr">
              <a:lnSpc>
                <a:spcPct val="130000"/>
              </a:lnSpc>
              <a:buFont typeface="Arial" panose="020B0604020202020204" pitchFamily="34" charset="0"/>
              <a:buNone/>
            </a:pPr>
            <a:r>
              <a:rPr lang="zh-CN" sz="3000" b="1" baseline="0">
                <a:solidFill>
                  <a:srgbClr val="0D0D0D"/>
                </a:solidFill>
                <a:latin typeface="华文中宋" panose="02010600040101010101" pitchFamily="2" charset="-122"/>
                <a:ea typeface="华文中宋" panose="02010600040101010101" pitchFamily="2" charset="-122"/>
              </a:rPr>
              <a:t>把握马克思思想的特定语境</a:t>
            </a:r>
            <a:endParaRPr lang="zh-CN" sz="3000" b="1" baseline="0">
              <a:solidFill>
                <a:srgbClr val="0D0D0D"/>
              </a:solidFill>
              <a:latin typeface="华文中宋" panose="02010600040101010101" pitchFamily="2" charset="-122"/>
              <a:ea typeface="华文中宋" panose="02010600040101010101" pitchFamily="2" charset="-122"/>
            </a:endParaRPr>
          </a:p>
        </p:txBody>
      </p:sp>
      <p:sp>
        <p:nvSpPr>
          <p:cNvPr id="3" name="矩形 2"/>
          <p:cNvSpPr/>
          <p:nvPr/>
        </p:nvSpPr>
        <p:spPr>
          <a:xfrm>
            <a:off x="-353695" y="2211705"/>
            <a:ext cx="8118475" cy="1383665"/>
          </a:xfrm>
          <a:prstGeom prst="rect">
            <a:avLst/>
          </a:prstGeom>
          <a:noFill/>
          <a:ln>
            <a:noFill/>
          </a:ln>
        </p:spPr>
        <p:txBody>
          <a:bodyPr wrap="square" rtlCol="0" anchor="t">
            <a:spAutoFit/>
          </a:bodyPr>
          <a:lstStyle/>
          <a:p>
            <a:pPr algn="ctr"/>
            <a:endParaRPr lang="zh-CN" altLang="en-US" sz="2800">
              <a:solidFill>
                <a:srgbClr val="FF0000"/>
              </a:solidFill>
              <a:latin typeface="微软雅黑" panose="020B0503020204020204" pitchFamily="34" charset="-122"/>
              <a:ea typeface="微软雅黑" panose="020B0503020204020204" pitchFamily="34" charset="-122"/>
            </a:endParaRPr>
          </a:p>
          <a:p>
            <a:pPr algn="ctr"/>
            <a:endParaRPr lang="zh-CN" altLang="en-US" sz="2800">
              <a:solidFill>
                <a:srgbClr val="FF0000"/>
              </a:solidFill>
              <a:latin typeface="微软雅黑" panose="020B0503020204020204" pitchFamily="34" charset="-122"/>
              <a:ea typeface="微软雅黑" panose="020B0503020204020204" pitchFamily="34" charset="-122"/>
            </a:endParaRPr>
          </a:p>
          <a:p>
            <a:pPr algn="ctr"/>
            <a:endParaRPr lang="zh-CN" altLang="en-US" sz="2800">
              <a:solidFill>
                <a:srgbClr val="FF0000"/>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715645" y="1875155"/>
            <a:ext cx="7048500" cy="3107690"/>
          </a:xfrm>
          <a:prstGeom prst="rect">
            <a:avLst/>
          </a:prstGeom>
          <a:noFill/>
          <a:ln w="9525">
            <a:noFill/>
          </a:ln>
        </p:spPr>
        <p:txBody>
          <a:bodyPr wrap="square">
            <a:spAutoFit/>
          </a:bodyPr>
          <a:lstStyle/>
          <a:p>
            <a:r>
              <a:rPr lang="zh-CN" altLang="en-US" sz="2800" b="1" dirty="0" smtClean="0">
                <a:solidFill>
                  <a:srgbClr val="FF0000"/>
                </a:solidFill>
                <a:latin typeface="微软雅黑" panose="020B0503020204020204" pitchFamily="34" charset="-122"/>
                <a:ea typeface="微软雅黑" panose="020B0503020204020204" pitchFamily="34" charset="-122"/>
              </a:rPr>
              <a:t>       </a:t>
            </a:r>
            <a:r>
              <a:rPr lang="zh-CN" altLang="en-US" sz="2800" b="1" dirty="0" smtClean="0">
                <a:latin typeface="微软雅黑" panose="020B0503020204020204" pitchFamily="34" charset="-122"/>
                <a:ea typeface="微软雅黑" panose="020B0503020204020204" pitchFamily="34" charset="-122"/>
              </a:rPr>
              <a:t>第三</a:t>
            </a:r>
            <a:r>
              <a:rPr lang="zh-CN" altLang="en-US" sz="2800" b="1" dirty="0">
                <a:latin typeface="微软雅黑" panose="020B0503020204020204" pitchFamily="34" charset="-122"/>
                <a:ea typeface="微软雅黑" panose="020B0503020204020204" pitchFamily="34" charset="-122"/>
              </a:rPr>
              <a:t>，艰辛的实践斗争</a:t>
            </a:r>
            <a:r>
              <a:rPr lang="zh-CN" altLang="en-US" sz="2800" b="1" dirty="0" smtClean="0">
                <a:latin typeface="微软雅黑" panose="020B0503020204020204" pitchFamily="34" charset="-122"/>
                <a:ea typeface="微软雅黑" panose="020B0503020204020204" pitchFamily="34" charset="-122"/>
              </a:rPr>
              <a:t>。</a:t>
            </a:r>
            <a:endParaRPr lang="en-US" altLang="zh-CN" sz="2800" b="1" dirty="0" smtClean="0">
              <a:latin typeface="微软雅黑" panose="020B0503020204020204" pitchFamily="34" charset="-122"/>
              <a:ea typeface="微软雅黑" panose="020B0503020204020204" pitchFamily="34" charset="-122"/>
            </a:endParaRPr>
          </a:p>
          <a:p>
            <a:r>
              <a:rPr lang="en-US" sz="2800" b="1" dirty="0" smtClean="0">
                <a:solidFill>
                  <a:srgbClr val="FF0000"/>
                </a:solidFill>
                <a:latin typeface="微软雅黑" panose="020B0503020204020204" pitchFamily="34" charset="-122"/>
                <a:ea typeface="微软雅黑" panose="020B0503020204020204" pitchFamily="34" charset="-122"/>
              </a:rPr>
              <a:t>       </a:t>
            </a:r>
            <a:r>
              <a:rPr sz="2800" b="1" dirty="0" smtClean="0">
                <a:solidFill>
                  <a:srgbClr val="FF0000"/>
                </a:solidFill>
                <a:latin typeface="微软雅黑" panose="020B0503020204020204" pitchFamily="34" charset="-122"/>
                <a:ea typeface="微软雅黑" panose="020B0503020204020204" pitchFamily="34" charset="-122"/>
              </a:rPr>
              <a:t>纵观马克思的一生</a:t>
            </a:r>
            <a:r>
              <a:rPr sz="2800" b="1" dirty="0">
                <a:solidFill>
                  <a:srgbClr val="FF0000"/>
                </a:solidFill>
                <a:latin typeface="微软雅黑" panose="020B0503020204020204" pitchFamily="34" charset="-122"/>
                <a:ea typeface="微软雅黑" panose="020B0503020204020204" pitchFamily="34" charset="-122"/>
              </a:rPr>
              <a:t>，</a:t>
            </a:r>
            <a:r>
              <a:rPr sz="2800" b="1" dirty="0" smtClean="0">
                <a:solidFill>
                  <a:srgbClr val="FF0000"/>
                </a:solidFill>
                <a:latin typeface="微软雅黑" panose="020B0503020204020204" pitchFamily="34" charset="-122"/>
                <a:ea typeface="微软雅黑" panose="020B0503020204020204" pitchFamily="34" charset="-122"/>
              </a:rPr>
              <a:t>他毕生的使命就是为人</a:t>
            </a:r>
            <a:r>
              <a:rPr lang="zh-CN" altLang="en-US" sz="2800" b="1" dirty="0" smtClean="0">
                <a:solidFill>
                  <a:srgbClr val="FF0000"/>
                </a:solidFill>
                <a:latin typeface="微软雅黑" panose="020B0503020204020204" pitchFamily="34" charset="-122"/>
                <a:ea typeface="微软雅黑" panose="020B0503020204020204" pitchFamily="34" charset="-122"/>
              </a:rPr>
              <a:t>类</a:t>
            </a:r>
            <a:r>
              <a:rPr sz="2800" b="1" dirty="0" smtClean="0">
                <a:solidFill>
                  <a:srgbClr val="FF0000"/>
                </a:solidFill>
                <a:latin typeface="微软雅黑" panose="020B0503020204020204" pitchFamily="34" charset="-122"/>
                <a:ea typeface="微软雅黑" panose="020B0503020204020204" pitchFamily="34" charset="-122"/>
              </a:rPr>
              <a:t>解放而奋斗</a:t>
            </a:r>
            <a:r>
              <a:rPr sz="2800" b="1" dirty="0">
                <a:solidFill>
                  <a:srgbClr val="FF0000"/>
                </a:solidFill>
                <a:latin typeface="微软雅黑" panose="020B0503020204020204" pitchFamily="34" charset="-122"/>
                <a:ea typeface="微软雅黑" panose="020B0503020204020204" pitchFamily="34" charset="-122"/>
              </a:rPr>
              <a:t>，</a:t>
            </a:r>
            <a:r>
              <a:rPr sz="2800" b="1" dirty="0" smtClean="0">
                <a:solidFill>
                  <a:srgbClr val="FF0000"/>
                </a:solidFill>
                <a:latin typeface="微软雅黑" panose="020B0503020204020204" pitchFamily="34" charset="-122"/>
                <a:ea typeface="微软雅黑" panose="020B0503020204020204" pitchFamily="34" charset="-122"/>
              </a:rPr>
              <a:t>他创立的马克思主义也是批判的和革命的</a:t>
            </a:r>
            <a:r>
              <a:rPr lang="zh-CN" altLang="en-US" sz="2800" b="1" dirty="0" smtClean="0">
                <a:solidFill>
                  <a:srgbClr val="FF0000"/>
                </a:solidFill>
                <a:latin typeface="微软雅黑" panose="020B0503020204020204" pitchFamily="34" charset="-122"/>
                <a:ea typeface="微软雅黑" panose="020B0503020204020204" pitchFamily="34" charset="-122"/>
              </a:rPr>
              <a:t>。</a:t>
            </a:r>
            <a:r>
              <a:rPr sz="2800" b="1" dirty="0" smtClean="0">
                <a:solidFill>
                  <a:srgbClr val="FF0000"/>
                </a:solidFill>
                <a:latin typeface="微软雅黑" panose="020B0503020204020204" pitchFamily="34" charset="-122"/>
                <a:ea typeface="微软雅黑" panose="020B0503020204020204" pitchFamily="34" charset="-122"/>
              </a:rPr>
              <a:t>马克思一生有很多敌人</a:t>
            </a:r>
            <a:r>
              <a:rPr sz="2800" b="1" dirty="0">
                <a:solidFill>
                  <a:srgbClr val="FF0000"/>
                </a:solidFill>
                <a:latin typeface="微软雅黑" panose="020B0503020204020204" pitchFamily="34" charset="-122"/>
                <a:ea typeface="微软雅黑" panose="020B0503020204020204" pitchFamily="34" charset="-122"/>
              </a:rPr>
              <a:t>，但从没有一个私敌，马克思一生都在为人类社会如何实现解放、每个人如何实现自由全面发展等人间正义事业而奋斗。</a:t>
            </a:r>
            <a:endParaRPr sz="2800" b="1" dirty="0">
              <a:solidFill>
                <a:srgbClr val="FF0000"/>
              </a:solidFill>
              <a:latin typeface="微软雅黑" panose="020B0503020204020204" pitchFamily="34" charset="-122"/>
              <a:ea typeface="微软雅黑" panose="020B0503020204020204" pitchFamily="34" charset="-122"/>
            </a:endParaRPr>
          </a:p>
        </p:txBody>
      </p:sp>
      <p:pic>
        <p:nvPicPr>
          <p:cNvPr id="2" name="图片 1" descr="3"/>
          <p:cNvPicPr>
            <a:picLocks noChangeAspect="1"/>
          </p:cNvPicPr>
          <p:nvPr/>
        </p:nvPicPr>
        <p:blipFill>
          <a:blip r:embed="rId1"/>
          <a:stretch>
            <a:fillRect/>
          </a:stretch>
        </p:blipFill>
        <p:spPr>
          <a:xfrm>
            <a:off x="8391525" y="1352550"/>
            <a:ext cx="3115310" cy="41529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3553" name="矩形 3"/>
          <p:cNvSpPr/>
          <p:nvPr/>
        </p:nvSpPr>
        <p:spPr>
          <a:xfrm>
            <a:off x="0" y="0"/>
            <a:ext cx="12180888" cy="177800"/>
          </a:xfrm>
          <a:prstGeom prst="rect">
            <a:avLst/>
          </a:prstGeom>
          <a:solidFill>
            <a:srgbClr val="C00000"/>
          </a:solidFill>
          <a:ln w="9525">
            <a:noFill/>
          </a:ln>
        </p:spPr>
        <p:txBody>
          <a:bodyPr lIns="90170" tIns="46990" rIns="90170" bIns="46990" anchor="t"/>
          <a:lstStyle/>
          <a:p>
            <a:endParaRPr lang="zh-CN" altLang="en-US" dirty="0">
              <a:latin typeface="Arial" panose="020B0604020202020204" pitchFamily="34" charset="0"/>
              <a:ea typeface="宋体" panose="02010600030101010101" pitchFamily="2" charset="-122"/>
            </a:endParaRPr>
          </a:p>
        </p:txBody>
      </p:sp>
      <p:sp>
        <p:nvSpPr>
          <p:cNvPr id="23554" name="矩形 3"/>
          <p:cNvSpPr/>
          <p:nvPr/>
        </p:nvSpPr>
        <p:spPr>
          <a:xfrm>
            <a:off x="6350" y="6650673"/>
            <a:ext cx="12179300" cy="177800"/>
          </a:xfrm>
          <a:prstGeom prst="rect">
            <a:avLst/>
          </a:prstGeom>
          <a:solidFill>
            <a:srgbClr val="C00000"/>
          </a:solidFill>
          <a:ln w="9525">
            <a:noFill/>
          </a:ln>
        </p:spPr>
        <p:txBody>
          <a:bodyPr lIns="90170" tIns="46990" rIns="90170" bIns="46990" anchor="t"/>
          <a:lstStyle/>
          <a:p>
            <a:endParaRPr lang="zh-CN" altLang="en-US" dirty="0">
              <a:latin typeface="Arial" panose="020B0604020202020204" pitchFamily="34" charset="0"/>
              <a:ea typeface="宋体" panose="02010600030101010101" pitchFamily="2" charset="-122"/>
            </a:endParaRPr>
          </a:p>
        </p:txBody>
      </p:sp>
      <p:sp>
        <p:nvSpPr>
          <p:cNvPr id="4" name="矩形 23"/>
          <p:cNvSpPr/>
          <p:nvPr/>
        </p:nvSpPr>
        <p:spPr>
          <a:xfrm>
            <a:off x="1365885" y="610870"/>
            <a:ext cx="2587625" cy="628650"/>
          </a:xfrm>
          <a:prstGeom prst="rect">
            <a:avLst/>
          </a:prstGeom>
          <a:solidFill>
            <a:schemeClr val="bg1"/>
          </a:solidFill>
          <a:ln w="9525">
            <a:noFill/>
          </a:ln>
          <a:effectLst>
            <a:outerShdw sx="100999" sy="100999" algn="ctr" rotWithShape="0">
              <a:srgbClr val="000000">
                <a:alpha val="39000"/>
              </a:srgbClr>
            </a:outerShdw>
          </a:effectLst>
        </p:spPr>
        <p:txBody>
          <a:bodyPr anchor="ctr"/>
          <a:lstStyle/>
          <a:p>
            <a:pPr algn="ctr"/>
            <a:endParaRPr lang="zh-CN" altLang="en-US" sz="2500" dirty="0">
              <a:solidFill>
                <a:srgbClr val="FFFFFF"/>
              </a:solidFill>
              <a:latin typeface="华文中宋" panose="02010600040101010101" pitchFamily="2" charset="-122"/>
              <a:ea typeface="华文中宋" panose="02010600040101010101" pitchFamily="2" charset="-122"/>
            </a:endParaRPr>
          </a:p>
        </p:txBody>
      </p:sp>
      <p:grpSp>
        <p:nvGrpSpPr>
          <p:cNvPr id="5" name="组合 5126"/>
          <p:cNvGrpSpPr/>
          <p:nvPr/>
        </p:nvGrpSpPr>
        <p:grpSpPr>
          <a:xfrm>
            <a:off x="605155" y="610870"/>
            <a:ext cx="782320" cy="628650"/>
            <a:chOff x="-255906" y="0"/>
            <a:chExt cx="1822410" cy="1332580"/>
          </a:xfrm>
        </p:grpSpPr>
        <p:sp>
          <p:nvSpPr>
            <p:cNvPr id="6" name="矩形 22"/>
            <p:cNvSpPr/>
            <p:nvPr/>
          </p:nvSpPr>
          <p:spPr>
            <a:xfrm>
              <a:off x="-78399" y="0"/>
              <a:ext cx="1467395" cy="1332580"/>
            </a:xfrm>
            <a:prstGeom prst="rect">
              <a:avLst/>
            </a:prstGeom>
            <a:solidFill>
              <a:srgbClr val="BC0C04"/>
            </a:solidFill>
            <a:ln w="9525">
              <a:noFill/>
            </a:ln>
            <a:effectLst>
              <a:outerShdw sx="100999" sy="100999" algn="ctr" rotWithShape="0">
                <a:srgbClr val="000000">
                  <a:alpha val="39000"/>
                </a:srgbClr>
              </a:outerShdw>
            </a:effectLst>
          </p:spPr>
          <p:txBody>
            <a:bodyPr anchor="ctr"/>
            <a:lstStyle/>
            <a:p>
              <a:pPr algn="ctr"/>
              <a:endParaRPr lang="zh-CN" altLang="en-US" sz="2500" dirty="0">
                <a:solidFill>
                  <a:srgbClr val="FFFFFF"/>
                </a:solidFill>
                <a:latin typeface="华文中宋" panose="02010600040101010101" pitchFamily="2" charset="-122"/>
                <a:ea typeface="华文中宋" panose="02010600040101010101" pitchFamily="2" charset="-122"/>
              </a:endParaRPr>
            </a:p>
          </p:txBody>
        </p:sp>
        <p:sp>
          <p:nvSpPr>
            <p:cNvPr id="7" name="矩形 8"/>
            <p:cNvSpPr/>
            <p:nvPr/>
          </p:nvSpPr>
          <p:spPr>
            <a:xfrm>
              <a:off x="-255906" y="80763"/>
              <a:ext cx="1822410" cy="1172401"/>
            </a:xfrm>
            <a:prstGeom prst="rect">
              <a:avLst/>
            </a:prstGeom>
            <a:noFill/>
            <a:ln w="9525">
              <a:noFill/>
            </a:ln>
          </p:spPr>
          <p:txBody>
            <a:bodyPr wrap="square" anchor="t">
              <a:spAutoFit/>
            </a:bodyPr>
            <a:lstStyle/>
            <a:p>
              <a:pPr algn="ctr">
                <a:buFont typeface="Arial" panose="020B0604020202020204" pitchFamily="34" charset="0"/>
                <a:buNone/>
              </a:pPr>
              <a:r>
                <a:rPr lang="zh-CN" sz="3000" b="1">
                  <a:solidFill>
                    <a:schemeClr val="bg1"/>
                  </a:solidFill>
                  <a:latin typeface="华文中宋" panose="02010600040101010101" pitchFamily="2" charset="-122"/>
                  <a:ea typeface="华文中宋" panose="02010600040101010101" pitchFamily="2" charset="-122"/>
                  <a:sym typeface="+mn-ea"/>
                </a:rPr>
                <a:t>二</a:t>
              </a:r>
              <a:endParaRPr lang="zh-CN" altLang="en-US" sz="3000" b="1" baseline="0">
                <a:solidFill>
                  <a:schemeClr val="bg1"/>
                </a:solidFill>
                <a:latin typeface="华文中宋" panose="02010600040101010101" pitchFamily="2" charset="-122"/>
                <a:ea typeface="华文中宋" panose="02010600040101010101" pitchFamily="2" charset="-122"/>
                <a:sym typeface="+mn-ea"/>
              </a:endParaRPr>
            </a:p>
          </p:txBody>
        </p:sp>
      </p:grpSp>
      <p:sp>
        <p:nvSpPr>
          <p:cNvPr id="8" name="矩形 14"/>
          <p:cNvSpPr/>
          <p:nvPr/>
        </p:nvSpPr>
        <p:spPr>
          <a:xfrm>
            <a:off x="1463675" y="579755"/>
            <a:ext cx="4999990" cy="69151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a:noFill/>
          </a:ln>
        </p:spPr>
        <p:txBody>
          <a:bodyPr wrap="square" anchor="t">
            <a:spAutoFit/>
          </a:bodyPr>
          <a:lstStyle/>
          <a:p>
            <a:pPr algn="ctr">
              <a:lnSpc>
                <a:spcPct val="130000"/>
              </a:lnSpc>
              <a:buFont typeface="Arial" panose="020B0604020202020204" pitchFamily="34" charset="0"/>
              <a:buNone/>
            </a:pPr>
            <a:r>
              <a:rPr lang="zh-CN" sz="3000" b="1" baseline="0">
                <a:solidFill>
                  <a:srgbClr val="0D0D0D"/>
                </a:solidFill>
                <a:latin typeface="华文中宋" panose="02010600040101010101" pitchFamily="2" charset="-122"/>
                <a:ea typeface="华文中宋" panose="02010600040101010101" pitchFamily="2" charset="-122"/>
              </a:rPr>
              <a:t>领会马克思主义的精神实质</a:t>
            </a:r>
            <a:endParaRPr lang="zh-CN" sz="3000" b="1" baseline="0">
              <a:solidFill>
                <a:srgbClr val="0D0D0D"/>
              </a:solidFill>
              <a:latin typeface="华文中宋" panose="02010600040101010101" pitchFamily="2" charset="-122"/>
              <a:ea typeface="华文中宋" panose="02010600040101010101" pitchFamily="2" charset="-122"/>
            </a:endParaRPr>
          </a:p>
        </p:txBody>
      </p:sp>
      <p:sp>
        <p:nvSpPr>
          <p:cNvPr id="18" name="文本框 17"/>
          <p:cNvSpPr txBox="1"/>
          <p:nvPr/>
        </p:nvSpPr>
        <p:spPr>
          <a:xfrm>
            <a:off x="995680" y="2598420"/>
            <a:ext cx="3723640" cy="368300"/>
          </a:xfrm>
          <a:prstGeom prst="rect">
            <a:avLst/>
          </a:prstGeom>
          <a:noFill/>
        </p:spPr>
        <p:txBody>
          <a:bodyPr wrap="square" rtlCol="0" anchor="t">
            <a:spAutoFit/>
          </a:bodyPr>
          <a:lstStyle/>
          <a:p>
            <a:r>
              <a:rPr lang="zh-CN" altLang="en-US" b="1">
                <a:solidFill>
                  <a:srgbClr val="FFFFFF"/>
                </a:solidFill>
                <a:latin typeface="Helvetica Neue" charset="0"/>
                <a:cs typeface="Helvetica Neue" charset="0"/>
                <a:sym typeface="+mn-ea"/>
              </a:rPr>
              <a:t>、</a:t>
            </a:r>
            <a:endParaRPr lang="zh-CN" altLang="en-US"/>
          </a:p>
        </p:txBody>
      </p:sp>
      <p:sp>
        <p:nvSpPr>
          <p:cNvPr id="19" name="文本框 18"/>
          <p:cNvSpPr txBox="1"/>
          <p:nvPr/>
        </p:nvSpPr>
        <p:spPr>
          <a:xfrm>
            <a:off x="2662555" y="1271270"/>
            <a:ext cx="7455535" cy="584775"/>
          </a:xfrm>
          <a:prstGeom prst="rect">
            <a:avLst/>
          </a:prstGeom>
          <a:noFill/>
          <a:ln w="9525">
            <a:noFill/>
          </a:ln>
        </p:spPr>
        <p:txBody>
          <a:bodyPr wrap="square">
            <a:spAutoFit/>
          </a:bodyPr>
          <a:lstStyle/>
          <a:p>
            <a:r>
              <a:rPr lang="zh-CN" altLang="en-US" sz="3200" b="1" dirty="0" smtClean="0">
                <a:solidFill>
                  <a:schemeClr val="tx1"/>
                </a:solidFill>
                <a:latin typeface="Helvetica Neue" charset="0"/>
                <a:cs typeface="Helvetica Neue" charset="0"/>
              </a:rPr>
              <a:t>“</a:t>
            </a:r>
            <a:r>
              <a:rPr lang="en-US" altLang="zh-CN" sz="3200" b="1" dirty="0" smtClean="0">
                <a:solidFill>
                  <a:schemeClr val="tx1"/>
                </a:solidFill>
                <a:latin typeface="Helvetica Neue" charset="0"/>
                <a:cs typeface="Helvetica Neue" charset="0"/>
              </a:rPr>
              <a:t>4</a:t>
            </a:r>
            <a:r>
              <a:rPr lang="zh-CN" altLang="en-US" sz="3200" b="1" dirty="0">
                <a:solidFill>
                  <a:schemeClr val="tx1"/>
                </a:solidFill>
                <a:latin typeface="Helvetica Neue" charset="0"/>
                <a:cs typeface="Helvetica Neue" charset="0"/>
              </a:rPr>
              <a:t>个理论”概括马克思主义的鲜明特征</a:t>
            </a:r>
            <a:endParaRPr lang="zh-CN" altLang="en-US" sz="3200" b="1" dirty="0">
              <a:solidFill>
                <a:schemeClr val="tx1"/>
              </a:solidFill>
              <a:latin typeface="Helvetica Neue" charset="0"/>
              <a:cs typeface="Helvetica Neue" charset="0"/>
            </a:endParaRPr>
          </a:p>
        </p:txBody>
      </p:sp>
      <p:sp>
        <p:nvSpPr>
          <p:cNvPr id="20" name="文本框 19"/>
          <p:cNvSpPr txBox="1"/>
          <p:nvPr/>
        </p:nvSpPr>
        <p:spPr>
          <a:xfrm>
            <a:off x="4476115" y="2026920"/>
            <a:ext cx="7049770" cy="4213654"/>
          </a:xfrm>
          <a:prstGeom prst="rect">
            <a:avLst/>
          </a:prstGeom>
          <a:noFill/>
          <a:ln w="9525">
            <a:noFill/>
          </a:ln>
        </p:spPr>
        <p:txBody>
          <a:bodyPr wrap="square">
            <a:spAutoFit/>
          </a:bodyPr>
          <a:lstStyle/>
          <a:p>
            <a:pPr>
              <a:lnSpc>
                <a:spcPts val="3600"/>
              </a:lnSpc>
            </a:pPr>
            <a:r>
              <a:rPr lang="en-US" altLang="zh-CN" sz="2800" b="1" dirty="0">
                <a:latin typeface="Helvetica Neue" charset="0"/>
                <a:cs typeface="Helvetica Neue" charset="0"/>
              </a:rPr>
              <a:t>1.</a:t>
            </a:r>
            <a:r>
              <a:rPr lang="zh-CN" altLang="en-US" sz="2800" b="1" dirty="0">
                <a:solidFill>
                  <a:srgbClr val="FF0000"/>
                </a:solidFill>
                <a:latin typeface="Helvetica Neue" charset="0"/>
                <a:cs typeface="Helvetica Neue" charset="0"/>
              </a:rPr>
              <a:t>马克思主义是科学的理论，创造性地揭示了人类社会发展规律。</a:t>
            </a:r>
            <a:endParaRPr lang="zh-CN" altLang="en-US" sz="2800" b="1" dirty="0">
              <a:solidFill>
                <a:srgbClr val="FF0000"/>
              </a:solidFill>
              <a:latin typeface="Helvetica Neue" charset="0"/>
              <a:cs typeface="Helvetica Neue" charset="0"/>
            </a:endParaRPr>
          </a:p>
          <a:p>
            <a:pPr>
              <a:lnSpc>
                <a:spcPts val="3600"/>
              </a:lnSpc>
            </a:pPr>
            <a:r>
              <a:rPr lang="en-US" altLang="zh-CN" sz="2800" b="1" dirty="0">
                <a:latin typeface="Helvetica Neue" charset="0"/>
                <a:cs typeface="Helvetica Neue" charset="0"/>
              </a:rPr>
              <a:t>2.</a:t>
            </a:r>
            <a:r>
              <a:rPr lang="zh-CN" altLang="en-US" sz="2800" b="1" dirty="0">
                <a:solidFill>
                  <a:srgbClr val="FF0000"/>
                </a:solidFill>
                <a:latin typeface="Helvetica Neue" charset="0"/>
                <a:cs typeface="Helvetica Neue" charset="0"/>
              </a:rPr>
              <a:t>马克思主义是人民的理论，第一次创立了人民实现自身解放的思想体系。</a:t>
            </a:r>
            <a:endParaRPr lang="zh-CN" altLang="en-US" sz="2800" b="1" dirty="0">
              <a:solidFill>
                <a:srgbClr val="FF0000"/>
              </a:solidFill>
              <a:latin typeface="Helvetica Neue" charset="0"/>
              <a:cs typeface="Helvetica Neue" charset="0"/>
            </a:endParaRPr>
          </a:p>
          <a:p>
            <a:pPr>
              <a:lnSpc>
                <a:spcPts val="3600"/>
              </a:lnSpc>
            </a:pPr>
            <a:r>
              <a:rPr lang="en-US" altLang="zh-CN" sz="2800" b="1" dirty="0">
                <a:latin typeface="Helvetica Neue" charset="0"/>
                <a:cs typeface="Helvetica Neue" charset="0"/>
              </a:rPr>
              <a:t>3.</a:t>
            </a:r>
            <a:r>
              <a:rPr lang="zh-CN" altLang="en-US" sz="2800" b="1" dirty="0">
                <a:solidFill>
                  <a:srgbClr val="FF0000"/>
                </a:solidFill>
                <a:latin typeface="Helvetica Neue" charset="0"/>
                <a:cs typeface="Helvetica Neue" charset="0"/>
              </a:rPr>
              <a:t>马克思主义是实践的理论，指引着人民改造世界的行动。</a:t>
            </a:r>
            <a:endParaRPr lang="zh-CN" altLang="en-US" sz="2800" b="1" dirty="0">
              <a:solidFill>
                <a:srgbClr val="FF0000"/>
              </a:solidFill>
              <a:latin typeface="Helvetica Neue" charset="0"/>
              <a:cs typeface="Helvetica Neue" charset="0"/>
            </a:endParaRPr>
          </a:p>
          <a:p>
            <a:pPr>
              <a:lnSpc>
                <a:spcPts val="3600"/>
              </a:lnSpc>
            </a:pPr>
            <a:r>
              <a:rPr lang="en-US" altLang="zh-CN" sz="2800" b="1" dirty="0">
                <a:latin typeface="Helvetica Neue" charset="0"/>
                <a:cs typeface="Helvetica Neue" charset="0"/>
              </a:rPr>
              <a:t>4.</a:t>
            </a:r>
            <a:r>
              <a:rPr lang="zh-CN" altLang="en-US" sz="2800" b="1" dirty="0">
                <a:solidFill>
                  <a:srgbClr val="FF0000"/>
                </a:solidFill>
                <a:latin typeface="Helvetica Neue" charset="0"/>
                <a:cs typeface="Helvetica Neue" charset="0"/>
              </a:rPr>
              <a:t>马克思主义是不断发展的开放的理论，始终站在时代前沿。</a:t>
            </a:r>
            <a:endParaRPr lang="zh-CN" altLang="en-US" sz="2800" b="1" dirty="0">
              <a:solidFill>
                <a:srgbClr val="FF0000"/>
              </a:solidFill>
              <a:latin typeface="Helvetica Neue" charset="0"/>
              <a:cs typeface="Helvetica Neue" charset="0"/>
            </a:endParaRPr>
          </a:p>
          <a:p>
            <a:pPr>
              <a:lnSpc>
                <a:spcPts val="3600"/>
              </a:lnSpc>
            </a:pPr>
            <a:r>
              <a:rPr lang="zh-CN" altLang="en-US" sz="2800" b="1" dirty="0">
                <a:solidFill>
                  <a:srgbClr val="FF0000"/>
                </a:solidFill>
                <a:latin typeface="Helvetica Neue" charset="0"/>
                <a:cs typeface="Helvetica Neue" charset="0"/>
              </a:rPr>
              <a:t> </a:t>
            </a:r>
            <a:endParaRPr lang="zh-CN" altLang="en-US" sz="2800" b="1" dirty="0">
              <a:solidFill>
                <a:srgbClr val="FF0000"/>
              </a:solidFill>
              <a:latin typeface="Helvetica Neue" charset="0"/>
              <a:cs typeface="Helvetica Neue" charset="0"/>
            </a:endParaRPr>
          </a:p>
        </p:txBody>
      </p:sp>
      <p:pic>
        <p:nvPicPr>
          <p:cNvPr id="21" name="图片 20" descr="u=1231839597,1045119710&amp;fm=11&amp;gp=0"/>
          <p:cNvPicPr>
            <a:picLocks noChangeAspect="1"/>
          </p:cNvPicPr>
          <p:nvPr/>
        </p:nvPicPr>
        <p:blipFill>
          <a:blip r:embed="rId1"/>
          <a:stretch>
            <a:fillRect/>
          </a:stretch>
        </p:blipFill>
        <p:spPr>
          <a:xfrm>
            <a:off x="335915" y="2026920"/>
            <a:ext cx="4003675" cy="353695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3553" name="矩形 3"/>
          <p:cNvSpPr/>
          <p:nvPr/>
        </p:nvSpPr>
        <p:spPr>
          <a:xfrm>
            <a:off x="0" y="0"/>
            <a:ext cx="12180888" cy="177800"/>
          </a:xfrm>
          <a:prstGeom prst="rect">
            <a:avLst/>
          </a:prstGeom>
          <a:solidFill>
            <a:srgbClr val="C00000"/>
          </a:solidFill>
          <a:ln w="9525">
            <a:noFill/>
          </a:ln>
        </p:spPr>
        <p:txBody>
          <a:bodyPr lIns="90170" tIns="46990" rIns="90170" bIns="46990" anchor="t"/>
          <a:lstStyle/>
          <a:p>
            <a:endParaRPr lang="zh-CN" altLang="en-US" dirty="0">
              <a:latin typeface="Arial" panose="020B0604020202020204" pitchFamily="34" charset="0"/>
              <a:ea typeface="宋体" panose="02010600030101010101" pitchFamily="2" charset="-122"/>
            </a:endParaRPr>
          </a:p>
        </p:txBody>
      </p:sp>
      <p:sp>
        <p:nvSpPr>
          <p:cNvPr id="23554" name="矩形 3"/>
          <p:cNvSpPr/>
          <p:nvPr/>
        </p:nvSpPr>
        <p:spPr>
          <a:xfrm>
            <a:off x="6350" y="6650673"/>
            <a:ext cx="12179300" cy="177800"/>
          </a:xfrm>
          <a:prstGeom prst="rect">
            <a:avLst/>
          </a:prstGeom>
          <a:solidFill>
            <a:srgbClr val="C00000"/>
          </a:solidFill>
          <a:ln w="9525">
            <a:noFill/>
          </a:ln>
        </p:spPr>
        <p:txBody>
          <a:bodyPr lIns="90170" tIns="46990" rIns="90170" bIns="46990" anchor="t"/>
          <a:lstStyle/>
          <a:p>
            <a:endParaRPr lang="zh-CN" altLang="en-US" dirty="0">
              <a:latin typeface="Arial" panose="020B0604020202020204" pitchFamily="34" charset="0"/>
              <a:ea typeface="宋体" panose="02010600030101010101" pitchFamily="2" charset="-122"/>
            </a:endParaRPr>
          </a:p>
        </p:txBody>
      </p:sp>
      <p:sp>
        <p:nvSpPr>
          <p:cNvPr id="4" name="矩形 23"/>
          <p:cNvSpPr/>
          <p:nvPr/>
        </p:nvSpPr>
        <p:spPr>
          <a:xfrm>
            <a:off x="1365885" y="610870"/>
            <a:ext cx="2587625" cy="628650"/>
          </a:xfrm>
          <a:prstGeom prst="rect">
            <a:avLst/>
          </a:prstGeom>
          <a:solidFill>
            <a:schemeClr val="bg1"/>
          </a:solidFill>
          <a:ln w="9525">
            <a:noFill/>
          </a:ln>
          <a:effectLst>
            <a:outerShdw sx="100999" sy="100999" algn="ctr" rotWithShape="0">
              <a:srgbClr val="000000">
                <a:alpha val="39000"/>
              </a:srgbClr>
            </a:outerShdw>
          </a:effectLst>
        </p:spPr>
        <p:txBody>
          <a:bodyPr anchor="ctr"/>
          <a:lstStyle/>
          <a:p>
            <a:pPr algn="ctr"/>
            <a:endParaRPr lang="zh-CN" altLang="en-US" sz="2500" dirty="0">
              <a:solidFill>
                <a:srgbClr val="FFFFFF"/>
              </a:solidFill>
              <a:latin typeface="华文中宋" panose="02010600040101010101" pitchFamily="2" charset="-122"/>
              <a:ea typeface="华文中宋" panose="02010600040101010101" pitchFamily="2" charset="-122"/>
            </a:endParaRPr>
          </a:p>
        </p:txBody>
      </p:sp>
      <p:grpSp>
        <p:nvGrpSpPr>
          <p:cNvPr id="5" name="组合 5126"/>
          <p:cNvGrpSpPr/>
          <p:nvPr/>
        </p:nvGrpSpPr>
        <p:grpSpPr>
          <a:xfrm>
            <a:off x="605155" y="610870"/>
            <a:ext cx="782320" cy="628650"/>
            <a:chOff x="-255906" y="0"/>
            <a:chExt cx="1822410" cy="1332580"/>
          </a:xfrm>
        </p:grpSpPr>
        <p:sp>
          <p:nvSpPr>
            <p:cNvPr id="6" name="矩形 22"/>
            <p:cNvSpPr/>
            <p:nvPr/>
          </p:nvSpPr>
          <p:spPr>
            <a:xfrm>
              <a:off x="-78399" y="0"/>
              <a:ext cx="1467395" cy="1332580"/>
            </a:xfrm>
            <a:prstGeom prst="rect">
              <a:avLst/>
            </a:prstGeom>
            <a:solidFill>
              <a:srgbClr val="BC0C04"/>
            </a:solidFill>
            <a:ln w="9525">
              <a:noFill/>
            </a:ln>
            <a:effectLst>
              <a:outerShdw sx="100999" sy="100999" algn="ctr" rotWithShape="0">
                <a:srgbClr val="000000">
                  <a:alpha val="39000"/>
                </a:srgbClr>
              </a:outerShdw>
            </a:effectLst>
          </p:spPr>
          <p:txBody>
            <a:bodyPr anchor="ctr"/>
            <a:lstStyle/>
            <a:p>
              <a:pPr algn="ctr"/>
              <a:endParaRPr lang="zh-CN" altLang="en-US" sz="2500" dirty="0">
                <a:solidFill>
                  <a:srgbClr val="FFFFFF"/>
                </a:solidFill>
                <a:latin typeface="华文中宋" panose="02010600040101010101" pitchFamily="2" charset="-122"/>
                <a:ea typeface="华文中宋" panose="02010600040101010101" pitchFamily="2" charset="-122"/>
              </a:endParaRPr>
            </a:p>
          </p:txBody>
        </p:sp>
        <p:sp>
          <p:nvSpPr>
            <p:cNvPr id="7" name="矩形 8"/>
            <p:cNvSpPr/>
            <p:nvPr/>
          </p:nvSpPr>
          <p:spPr>
            <a:xfrm>
              <a:off x="-255906" y="80763"/>
              <a:ext cx="1822410" cy="1172401"/>
            </a:xfrm>
            <a:prstGeom prst="rect">
              <a:avLst/>
            </a:prstGeom>
            <a:noFill/>
            <a:ln w="9525">
              <a:noFill/>
            </a:ln>
          </p:spPr>
          <p:txBody>
            <a:bodyPr wrap="square" anchor="t">
              <a:spAutoFit/>
            </a:bodyPr>
            <a:lstStyle/>
            <a:p>
              <a:pPr algn="ctr">
                <a:buFont typeface="Arial" panose="020B0604020202020204" pitchFamily="34" charset="0"/>
                <a:buNone/>
              </a:pPr>
              <a:r>
                <a:rPr lang="zh-CN" sz="3000" b="1">
                  <a:solidFill>
                    <a:schemeClr val="bg1"/>
                  </a:solidFill>
                  <a:latin typeface="华文中宋" panose="02010600040101010101" pitchFamily="2" charset="-122"/>
                  <a:ea typeface="华文中宋" panose="02010600040101010101" pitchFamily="2" charset="-122"/>
                  <a:sym typeface="+mn-ea"/>
                </a:rPr>
                <a:t>二</a:t>
              </a:r>
              <a:endParaRPr lang="zh-CN" altLang="en-US" sz="3000" b="1" baseline="0">
                <a:solidFill>
                  <a:schemeClr val="bg1"/>
                </a:solidFill>
                <a:latin typeface="华文中宋" panose="02010600040101010101" pitchFamily="2" charset="-122"/>
                <a:ea typeface="华文中宋" panose="02010600040101010101" pitchFamily="2" charset="-122"/>
                <a:sym typeface="+mn-ea"/>
              </a:endParaRPr>
            </a:p>
          </p:txBody>
        </p:sp>
      </p:grpSp>
      <p:sp>
        <p:nvSpPr>
          <p:cNvPr id="8" name="矩形 14"/>
          <p:cNvSpPr/>
          <p:nvPr/>
        </p:nvSpPr>
        <p:spPr>
          <a:xfrm>
            <a:off x="1463675" y="579755"/>
            <a:ext cx="4999990" cy="69151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a:noFill/>
          </a:ln>
        </p:spPr>
        <p:txBody>
          <a:bodyPr wrap="square" anchor="t">
            <a:spAutoFit/>
          </a:bodyPr>
          <a:lstStyle/>
          <a:p>
            <a:pPr algn="ctr">
              <a:lnSpc>
                <a:spcPct val="130000"/>
              </a:lnSpc>
              <a:buFont typeface="Arial" panose="020B0604020202020204" pitchFamily="34" charset="0"/>
              <a:buNone/>
            </a:pPr>
            <a:r>
              <a:rPr lang="zh-CN" sz="3000" b="1" baseline="0">
                <a:solidFill>
                  <a:srgbClr val="0D0D0D"/>
                </a:solidFill>
                <a:latin typeface="华文中宋" panose="02010600040101010101" pitchFamily="2" charset="-122"/>
                <a:ea typeface="华文中宋" panose="02010600040101010101" pitchFamily="2" charset="-122"/>
              </a:rPr>
              <a:t>领会马克思主义的精神实质</a:t>
            </a:r>
            <a:endParaRPr lang="zh-CN" sz="3000" b="1" baseline="0">
              <a:solidFill>
                <a:srgbClr val="0D0D0D"/>
              </a:solidFill>
              <a:latin typeface="华文中宋" panose="02010600040101010101" pitchFamily="2" charset="-122"/>
              <a:ea typeface="华文中宋" panose="02010600040101010101" pitchFamily="2" charset="-122"/>
            </a:endParaRPr>
          </a:p>
        </p:txBody>
      </p:sp>
      <p:sp>
        <p:nvSpPr>
          <p:cNvPr id="18" name="文本框 17"/>
          <p:cNvSpPr txBox="1"/>
          <p:nvPr/>
        </p:nvSpPr>
        <p:spPr>
          <a:xfrm>
            <a:off x="995680" y="2598420"/>
            <a:ext cx="3723640" cy="368300"/>
          </a:xfrm>
          <a:prstGeom prst="rect">
            <a:avLst/>
          </a:prstGeom>
          <a:noFill/>
        </p:spPr>
        <p:txBody>
          <a:bodyPr wrap="square" rtlCol="0" anchor="t">
            <a:spAutoFit/>
          </a:bodyPr>
          <a:lstStyle/>
          <a:p>
            <a:r>
              <a:rPr lang="zh-CN" altLang="en-US" b="1">
                <a:solidFill>
                  <a:srgbClr val="FFFFFF"/>
                </a:solidFill>
                <a:latin typeface="Helvetica Neue" charset="0"/>
                <a:cs typeface="Helvetica Neue" charset="0"/>
                <a:sym typeface="+mn-ea"/>
              </a:rPr>
              <a:t>、</a:t>
            </a:r>
            <a:endParaRPr lang="zh-CN" altLang="en-US"/>
          </a:p>
        </p:txBody>
      </p:sp>
      <p:sp>
        <p:nvSpPr>
          <p:cNvPr id="20" name="文本框 19"/>
          <p:cNvSpPr txBox="1"/>
          <p:nvPr/>
        </p:nvSpPr>
        <p:spPr>
          <a:xfrm>
            <a:off x="4114801" y="1738630"/>
            <a:ext cx="7863839" cy="3170099"/>
          </a:xfrm>
          <a:prstGeom prst="rect">
            <a:avLst/>
          </a:prstGeom>
          <a:noFill/>
          <a:ln w="9525">
            <a:noFill/>
          </a:ln>
        </p:spPr>
        <p:txBody>
          <a:bodyPr wrap="square">
            <a:spAutoFit/>
          </a:bodyPr>
          <a:lstStyle/>
          <a:p>
            <a:r>
              <a:rPr lang="zh-CN" altLang="en-US" sz="2800" b="1" dirty="0">
                <a:latin typeface="Helvetica Neue" charset="0"/>
                <a:cs typeface="Helvetica Neue" charset="0"/>
              </a:rPr>
              <a:t>第一，</a:t>
            </a:r>
            <a:r>
              <a:rPr lang="zh-CN" altLang="en-US" sz="2800" b="1" dirty="0">
                <a:solidFill>
                  <a:srgbClr val="FF0000"/>
                </a:solidFill>
                <a:latin typeface="Helvetica Neue" charset="0"/>
                <a:cs typeface="Helvetica Neue" charset="0"/>
              </a:rPr>
              <a:t>科学性是马克思主义具有生命力的前提。</a:t>
            </a:r>
            <a:endParaRPr lang="zh-CN" altLang="en-US" sz="2800" b="1" dirty="0">
              <a:solidFill>
                <a:srgbClr val="FF0000"/>
              </a:solidFill>
              <a:latin typeface="Helvetica Neue" charset="0"/>
              <a:cs typeface="Helvetica Neue" charset="0"/>
            </a:endParaRPr>
          </a:p>
          <a:p>
            <a:r>
              <a:rPr lang="zh-CN" altLang="en-US" sz="2400" b="1" dirty="0">
                <a:solidFill>
                  <a:schemeClr val="tx1"/>
                </a:solidFill>
                <a:latin typeface="Helvetica Neue" charset="0"/>
                <a:cs typeface="Helvetica Neue" charset="0"/>
              </a:rPr>
              <a:t>       马克思主义真实、客观、深刻地揭示了自然界、人类社会、人类思维发展的普遍规律。</a:t>
            </a:r>
            <a:endParaRPr lang="zh-CN" altLang="en-US" sz="2400" b="1" dirty="0">
              <a:solidFill>
                <a:schemeClr val="tx1"/>
              </a:solidFill>
              <a:latin typeface="Helvetica Neue" charset="0"/>
              <a:cs typeface="Helvetica Neue" charset="0"/>
            </a:endParaRPr>
          </a:p>
          <a:p>
            <a:endParaRPr lang="zh-CN" altLang="en-US" sz="2400" b="1" dirty="0">
              <a:solidFill>
                <a:schemeClr val="tx1"/>
              </a:solidFill>
              <a:latin typeface="Helvetica Neue" charset="0"/>
              <a:cs typeface="Helvetica Neue" charset="0"/>
            </a:endParaRPr>
          </a:p>
          <a:p>
            <a:r>
              <a:rPr lang="zh-CN" altLang="en-US" sz="2800" b="1" dirty="0">
                <a:latin typeface="Helvetica Neue" charset="0"/>
                <a:cs typeface="Helvetica Neue" charset="0"/>
              </a:rPr>
              <a:t>第二，</a:t>
            </a:r>
            <a:r>
              <a:rPr lang="zh-CN" altLang="en-US" sz="2800" b="1" dirty="0">
                <a:solidFill>
                  <a:srgbClr val="FF0000"/>
                </a:solidFill>
                <a:latin typeface="Helvetica Neue" charset="0"/>
                <a:cs typeface="Helvetica Neue" charset="0"/>
              </a:rPr>
              <a:t>人民性是马克思主义具有生命力的本质。 </a:t>
            </a:r>
            <a:endParaRPr lang="zh-CN" altLang="en-US" sz="2800" b="1" dirty="0">
              <a:solidFill>
                <a:srgbClr val="FF0000"/>
              </a:solidFill>
              <a:latin typeface="Helvetica Neue" charset="0"/>
              <a:cs typeface="Helvetica Neue" charset="0"/>
            </a:endParaRPr>
          </a:p>
          <a:p>
            <a:r>
              <a:rPr lang="zh-CN" altLang="en-US" sz="2400" b="1" dirty="0">
                <a:solidFill>
                  <a:schemeClr val="tx1"/>
                </a:solidFill>
                <a:latin typeface="Helvetica Neue" charset="0"/>
                <a:cs typeface="Helvetica Neue" charset="0"/>
              </a:rPr>
              <a:t>       他所有的理论都在围绕“什么样的人民”以及</a:t>
            </a:r>
            <a:r>
              <a:rPr lang="zh-CN" altLang="en-US" sz="2400" b="1" dirty="0" smtClean="0">
                <a:solidFill>
                  <a:schemeClr val="tx1"/>
                </a:solidFill>
                <a:latin typeface="Helvetica Neue" charset="0"/>
                <a:cs typeface="Helvetica Neue" charset="0"/>
              </a:rPr>
              <a:t>“人民的什么”而展开</a:t>
            </a:r>
            <a:r>
              <a:rPr lang="zh-CN" altLang="en-US" sz="2400" b="1" dirty="0">
                <a:solidFill>
                  <a:schemeClr val="tx1"/>
                </a:solidFill>
                <a:latin typeface="Helvetica Neue" charset="0"/>
                <a:cs typeface="Helvetica Neue" charset="0"/>
              </a:rPr>
              <a:t>，诚如他本人所指出：无产阶级把哲学作为精神武器，</a:t>
            </a:r>
            <a:r>
              <a:rPr lang="zh-CN" altLang="en-US" sz="2400" b="1" dirty="0" smtClean="0">
                <a:solidFill>
                  <a:schemeClr val="tx1"/>
                </a:solidFill>
                <a:latin typeface="Helvetica Neue" charset="0"/>
                <a:cs typeface="Helvetica Neue" charset="0"/>
              </a:rPr>
              <a:t>同样，哲学</a:t>
            </a:r>
            <a:r>
              <a:rPr lang="zh-CN" altLang="en-US" sz="2400" b="1" dirty="0">
                <a:solidFill>
                  <a:schemeClr val="tx1"/>
                </a:solidFill>
                <a:latin typeface="Helvetica Neue" charset="0"/>
                <a:cs typeface="Helvetica Neue" charset="0"/>
              </a:rPr>
              <a:t>把无产阶级作为物质武器</a:t>
            </a:r>
            <a:r>
              <a:rPr lang="zh-CN" altLang="en-US" sz="2400" b="1" dirty="0">
                <a:latin typeface="Helvetica Neue" charset="0"/>
                <a:cs typeface="Helvetica Neue" charset="0"/>
              </a:rPr>
              <a:t>。</a:t>
            </a:r>
            <a:endParaRPr lang="zh-CN" altLang="en-US" sz="2400" b="1" dirty="0">
              <a:latin typeface="Helvetica Neue" charset="0"/>
              <a:cs typeface="Helvetica Neue" charset="0"/>
            </a:endParaRPr>
          </a:p>
        </p:txBody>
      </p:sp>
      <p:pic>
        <p:nvPicPr>
          <p:cNvPr id="2" name="图片 1" descr="u=2590548802,579632975&amp;fm=27&amp;gp=0"/>
          <p:cNvPicPr>
            <a:picLocks noChangeAspect="1"/>
          </p:cNvPicPr>
          <p:nvPr/>
        </p:nvPicPr>
        <p:blipFill>
          <a:blip r:embed="rId1"/>
          <a:stretch>
            <a:fillRect/>
          </a:stretch>
        </p:blipFill>
        <p:spPr>
          <a:xfrm>
            <a:off x="349885" y="1738630"/>
            <a:ext cx="3747135" cy="3367405"/>
          </a:xfrm>
          <a:prstGeom prst="rect">
            <a:avLst/>
          </a:prstGeom>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2778</Words>
  <Application>WPS 演示</Application>
  <PresentationFormat>自定义</PresentationFormat>
  <Paragraphs>227</Paragraphs>
  <Slides>22</Slides>
  <Notes>21</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22</vt:i4>
      </vt:variant>
    </vt:vector>
  </HeadingPairs>
  <TitlesOfParts>
    <vt:vector size="35" baseType="lpstr">
      <vt:lpstr>Arial</vt:lpstr>
      <vt:lpstr>宋体</vt:lpstr>
      <vt:lpstr>Wingdings</vt:lpstr>
      <vt:lpstr>Calibri</vt:lpstr>
      <vt:lpstr>微软雅黑</vt:lpstr>
      <vt:lpstr>华文中宋</vt:lpstr>
      <vt:lpstr>楷体</vt:lpstr>
      <vt:lpstr>Helvetica Neue</vt:lpstr>
      <vt:lpstr>Arial Unicode MS</vt:lpstr>
      <vt:lpstr>Calibri Light</vt:lpstr>
      <vt:lpstr>方正粗黑宋简体</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161</cp:revision>
  <dcterms:created xsi:type="dcterms:W3CDTF">2016-03-23T07:00:00Z</dcterms:created>
  <dcterms:modified xsi:type="dcterms:W3CDTF">2018-09-30T01:56:21Z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2052-11.1.0.7832</vt:lpwstr>
  </property>
  <property fmtid="{D5CDD505-2E9C-101B-9397-08002B2CF9AE}" pid="3" name="KSORubyTemplateID">
    <vt:lpwstr>2</vt:lpwstr>
  </property>
</Properties>
</file>